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2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31" r:id="rId54"/>
    <p:sldId id="332" r:id="rId55"/>
    <p:sldId id="307" r:id="rId56"/>
    <p:sldId id="308" r:id="rId57"/>
    <p:sldId id="330" r:id="rId58"/>
    <p:sldId id="333" r:id="rId59"/>
    <p:sldId id="334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327" autoAdjust="0"/>
  </p:normalViewPr>
  <p:slideViewPr>
    <p:cSldViewPr snapToGrid="0" snapToObjects="1" showGuides="1">
      <p:cViewPr>
        <p:scale>
          <a:sx n="157" d="100"/>
          <a:sy n="157" d="100"/>
        </p:scale>
        <p:origin x="-1376" y="16"/>
      </p:cViewPr>
      <p:guideLst>
        <p:guide orient="horz" pos="311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png"/><Relationship Id="rId7" Type="http://schemas.openxmlformats.org/officeDocument/2006/relationships/image" Target="../media/image86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png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28.emf"/><Relationship Id="rId3" Type="http://schemas.openxmlformats.org/officeDocument/2006/relationships/image" Target="../media/image109.e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Relationship Id="rId14" Type="http://schemas.openxmlformats.org/officeDocument/2006/relationships/image" Target="../media/image1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png"/><Relationship Id="rId7" Type="http://schemas.openxmlformats.org/officeDocument/2006/relationships/image" Target="../media/image163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image" Target="../media/image174.emf"/><Relationship Id="rId3" Type="http://schemas.openxmlformats.org/officeDocument/2006/relationships/image" Target="../media/image165.emf"/><Relationship Id="rId7" Type="http://schemas.openxmlformats.org/officeDocument/2006/relationships/image" Target="../media/image68.emf"/><Relationship Id="rId12" Type="http://schemas.openxmlformats.org/officeDocument/2006/relationships/image" Target="../media/image173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11" Type="http://schemas.openxmlformats.org/officeDocument/2006/relationships/image" Target="../media/image172.emf"/><Relationship Id="rId5" Type="http://schemas.openxmlformats.org/officeDocument/2006/relationships/image" Target="../media/image167.emf"/><Relationship Id="rId10" Type="http://schemas.openxmlformats.org/officeDocument/2006/relationships/image" Target="../media/image171.emf"/><Relationship Id="rId4" Type="http://schemas.openxmlformats.org/officeDocument/2006/relationships/image" Target="../media/image166.emf"/><Relationship Id="rId9" Type="http://schemas.openxmlformats.org/officeDocument/2006/relationships/image" Target="../media/image17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84.emf"/><Relationship Id="rId7" Type="http://schemas.openxmlformats.org/officeDocument/2006/relationships/image" Target="../media/image188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10" Type="http://schemas.openxmlformats.org/officeDocument/2006/relationships/image" Target="../media/image190.emf"/><Relationship Id="rId4" Type="http://schemas.openxmlformats.org/officeDocument/2006/relationships/image" Target="../media/image185.emf"/><Relationship Id="rId9" Type="http://schemas.openxmlformats.org/officeDocument/2006/relationships/image" Target="../media/image18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19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emf"/><Relationship Id="rId4" Type="http://schemas.openxmlformats.org/officeDocument/2006/relationships/image" Target="../media/image19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201.emf"/><Relationship Id="rId4" Type="http://schemas.openxmlformats.org/officeDocument/2006/relationships/image" Target="../media/image200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emf"/><Relationship Id="rId3" Type="http://schemas.openxmlformats.org/officeDocument/2006/relationships/image" Target="../media/image137.emf"/><Relationship Id="rId7" Type="http://schemas.openxmlformats.org/officeDocument/2006/relationships/image" Target="../media/image204.em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image" Target="../media/image207.emf"/><Relationship Id="rId7" Type="http://schemas.openxmlformats.org/officeDocument/2006/relationships/image" Target="../media/image211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emf"/><Relationship Id="rId5" Type="http://schemas.openxmlformats.org/officeDocument/2006/relationships/image" Target="../media/image209.emf"/><Relationship Id="rId4" Type="http://schemas.openxmlformats.org/officeDocument/2006/relationships/image" Target="../media/image208.emf"/><Relationship Id="rId9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image" Target="../media/image207.emf"/><Relationship Id="rId7" Type="http://schemas.openxmlformats.org/officeDocument/2006/relationships/image" Target="../media/image211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emf"/><Relationship Id="rId5" Type="http://schemas.openxmlformats.org/officeDocument/2006/relationships/image" Target="../media/image209.emf"/><Relationship Id="rId4" Type="http://schemas.openxmlformats.org/officeDocument/2006/relationships/image" Target="../media/image208.emf"/><Relationship Id="rId9" Type="http://schemas.openxmlformats.org/officeDocument/2006/relationships/image" Target="../media/image20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emf"/><Relationship Id="rId3" Type="http://schemas.openxmlformats.org/officeDocument/2006/relationships/image" Target="../media/image213.emf"/><Relationship Id="rId7" Type="http://schemas.openxmlformats.org/officeDocument/2006/relationships/image" Target="../media/image217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5" Type="http://schemas.openxmlformats.org/officeDocument/2006/relationships/image" Target="../media/image215.emf"/><Relationship Id="rId10" Type="http://schemas.openxmlformats.org/officeDocument/2006/relationships/image" Target="../media/image205.emf"/><Relationship Id="rId4" Type="http://schemas.openxmlformats.org/officeDocument/2006/relationships/image" Target="../media/image214.emf"/><Relationship Id="rId9" Type="http://schemas.openxmlformats.org/officeDocument/2006/relationships/image" Target="../media/image2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1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2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9.emf"/><Relationship Id="rId5" Type="http://schemas.openxmlformats.org/officeDocument/2006/relationships/image" Target="../media/image4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image" Target="../media/image225.emf"/><Relationship Id="rId7" Type="http://schemas.openxmlformats.org/officeDocument/2006/relationships/image" Target="../media/image229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emf"/><Relationship Id="rId5" Type="http://schemas.openxmlformats.org/officeDocument/2006/relationships/image" Target="../media/image227.emf"/><Relationship Id="rId4" Type="http://schemas.openxmlformats.org/officeDocument/2006/relationships/image" Target="../media/image226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emf"/><Relationship Id="rId3" Type="http://schemas.openxmlformats.org/officeDocument/2006/relationships/image" Target="../media/image231.emf"/><Relationship Id="rId7" Type="http://schemas.openxmlformats.org/officeDocument/2006/relationships/image" Target="../media/image235.emf"/><Relationship Id="rId12" Type="http://schemas.openxmlformats.org/officeDocument/2006/relationships/image" Target="../media/image240.png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11" Type="http://schemas.openxmlformats.org/officeDocument/2006/relationships/image" Target="../media/image239.emf"/><Relationship Id="rId5" Type="http://schemas.openxmlformats.org/officeDocument/2006/relationships/image" Target="../media/image233.emf"/><Relationship Id="rId10" Type="http://schemas.openxmlformats.org/officeDocument/2006/relationships/image" Target="../media/image238.emf"/><Relationship Id="rId4" Type="http://schemas.openxmlformats.org/officeDocument/2006/relationships/image" Target="../media/image232.emf"/><Relationship Id="rId9" Type="http://schemas.openxmlformats.org/officeDocument/2006/relationships/image" Target="../media/image2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7" Type="http://schemas.openxmlformats.org/officeDocument/2006/relationships/image" Target="../media/image245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emf"/><Relationship Id="rId5" Type="http://schemas.openxmlformats.org/officeDocument/2006/relationships/image" Target="../media/image243.emf"/><Relationship Id="rId4" Type="http://schemas.openxmlformats.org/officeDocument/2006/relationships/image" Target="../media/image24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emf"/><Relationship Id="rId4" Type="http://schemas.openxmlformats.org/officeDocument/2006/relationships/image" Target="../media/image256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emf"/><Relationship Id="rId4" Type="http://schemas.openxmlformats.org/officeDocument/2006/relationships/image" Target="../media/image2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emf"/><Relationship Id="rId7" Type="http://schemas.openxmlformats.org/officeDocument/2006/relationships/image" Target="../media/image267.emf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6.emf"/><Relationship Id="rId7" Type="http://schemas.openxmlformats.org/officeDocument/2006/relationships/image" Target="../media/image19.emf"/><Relationship Id="rId12" Type="http://schemas.openxmlformats.org/officeDocument/2006/relationships/image" Target="../media/image2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7.emf"/><Relationship Id="rId5" Type="http://schemas.openxmlformats.org/officeDocument/2006/relationships/image" Target="../media/image17.emf"/><Relationship Id="rId10" Type="http://schemas.openxmlformats.org/officeDocument/2006/relationships/image" Target="../media/image26.emf"/><Relationship Id="rId4" Type="http://schemas.openxmlformats.org/officeDocument/2006/relationships/image" Target="../media/image7.emf"/><Relationship Id="rId9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emf"/><Relationship Id="rId3" Type="http://schemas.openxmlformats.org/officeDocument/2006/relationships/image" Target="../media/image269.emf"/><Relationship Id="rId7" Type="http://schemas.openxmlformats.org/officeDocument/2006/relationships/image" Target="../media/image273.emf"/><Relationship Id="rId2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emf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emf"/><Relationship Id="rId5" Type="http://schemas.openxmlformats.org/officeDocument/2006/relationships/image" Target="../media/image276.emf"/><Relationship Id="rId4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emf"/><Relationship Id="rId5" Type="http://schemas.openxmlformats.org/officeDocument/2006/relationships/image" Target="../media/image276.emf"/><Relationship Id="rId4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2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7" Type="http://schemas.openxmlformats.org/officeDocument/2006/relationships/image" Target="../media/image286.emf"/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4" Type="http://schemas.openxmlformats.org/officeDocument/2006/relationships/image" Target="../media/image28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3" Type="http://schemas.openxmlformats.org/officeDocument/2006/relationships/image" Target="../media/image288.emf"/><Relationship Id="rId7" Type="http://schemas.openxmlformats.org/officeDocument/2006/relationships/image" Target="../media/image292.emf"/><Relationship Id="rId2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emf"/><Relationship Id="rId5" Type="http://schemas.openxmlformats.org/officeDocument/2006/relationships/image" Target="../media/image290.emf"/><Relationship Id="rId4" Type="http://schemas.openxmlformats.org/officeDocument/2006/relationships/image" Target="../media/image289.emf"/><Relationship Id="rId9" Type="http://schemas.openxmlformats.org/officeDocument/2006/relationships/image" Target="../media/image29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emf"/><Relationship Id="rId3" Type="http://schemas.openxmlformats.org/officeDocument/2006/relationships/image" Target="../media/image282.emf"/><Relationship Id="rId7" Type="http://schemas.openxmlformats.org/officeDocument/2006/relationships/image" Target="../media/image286.emf"/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emf"/><Relationship Id="rId5" Type="http://schemas.openxmlformats.org/officeDocument/2006/relationships/image" Target="../media/image284.emf"/><Relationship Id="rId4" Type="http://schemas.openxmlformats.org/officeDocument/2006/relationships/image" Target="../media/image283.emf"/><Relationship Id="rId9" Type="http://schemas.openxmlformats.org/officeDocument/2006/relationships/image" Target="../media/image29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emf"/><Relationship Id="rId3" Type="http://schemas.openxmlformats.org/officeDocument/2006/relationships/image" Target="../media/image298.emf"/><Relationship Id="rId7" Type="http://schemas.openxmlformats.org/officeDocument/2006/relationships/image" Target="../media/image302.emf"/><Relationship Id="rId2" Type="http://schemas.openxmlformats.org/officeDocument/2006/relationships/image" Target="../media/image2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emf"/><Relationship Id="rId5" Type="http://schemas.openxmlformats.org/officeDocument/2006/relationships/image" Target="../media/image300.emf"/><Relationship Id="rId4" Type="http://schemas.openxmlformats.org/officeDocument/2006/relationships/image" Target="../media/image299.emf"/><Relationship Id="rId9" Type="http://schemas.openxmlformats.org/officeDocument/2006/relationships/image" Target="../media/image28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emf"/><Relationship Id="rId3" Type="http://schemas.openxmlformats.org/officeDocument/2006/relationships/image" Target="../media/image305.emf"/><Relationship Id="rId7" Type="http://schemas.openxmlformats.org/officeDocument/2006/relationships/image" Target="../media/image309.emf"/><Relationship Id="rId2" Type="http://schemas.openxmlformats.org/officeDocument/2006/relationships/image" Target="../media/image3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emf"/><Relationship Id="rId5" Type="http://schemas.openxmlformats.org/officeDocument/2006/relationships/image" Target="../media/image307.emf"/><Relationship Id="rId4" Type="http://schemas.openxmlformats.org/officeDocument/2006/relationships/image" Target="../media/image30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2" Type="http://schemas.openxmlformats.org/officeDocument/2006/relationships/image" Target="../media/image3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emf"/><Relationship Id="rId5" Type="http://schemas.openxmlformats.org/officeDocument/2006/relationships/image" Target="../media/image314.emf"/><Relationship Id="rId4" Type="http://schemas.openxmlformats.org/officeDocument/2006/relationships/image" Target="../media/image31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emf"/><Relationship Id="rId2" Type="http://schemas.openxmlformats.org/officeDocument/2006/relationships/image" Target="../media/image3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emf"/><Relationship Id="rId3" Type="http://schemas.openxmlformats.org/officeDocument/2006/relationships/image" Target="../media/image320.emf"/><Relationship Id="rId7" Type="http://schemas.openxmlformats.org/officeDocument/2006/relationships/image" Target="../media/image324.emf"/><Relationship Id="rId2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emf"/><Relationship Id="rId11" Type="http://schemas.openxmlformats.org/officeDocument/2006/relationships/image" Target="../media/image328.emf"/><Relationship Id="rId5" Type="http://schemas.openxmlformats.org/officeDocument/2006/relationships/image" Target="../media/image322.emf"/><Relationship Id="rId10" Type="http://schemas.openxmlformats.org/officeDocument/2006/relationships/image" Target="../media/image327.emf"/><Relationship Id="rId4" Type="http://schemas.openxmlformats.org/officeDocument/2006/relationships/image" Target="../media/image321.emf"/><Relationship Id="rId9" Type="http://schemas.openxmlformats.org/officeDocument/2006/relationships/image" Target="../media/image326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emf"/><Relationship Id="rId13" Type="http://schemas.openxmlformats.org/officeDocument/2006/relationships/image" Target="../media/image333.emf"/><Relationship Id="rId3" Type="http://schemas.openxmlformats.org/officeDocument/2006/relationships/image" Target="../media/image320.emf"/><Relationship Id="rId7" Type="http://schemas.openxmlformats.org/officeDocument/2006/relationships/image" Target="../media/image325.emf"/><Relationship Id="rId12" Type="http://schemas.openxmlformats.org/officeDocument/2006/relationships/image" Target="../media/image332.emf"/><Relationship Id="rId2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emf"/><Relationship Id="rId11" Type="http://schemas.openxmlformats.org/officeDocument/2006/relationships/image" Target="../media/image331.emf"/><Relationship Id="rId5" Type="http://schemas.openxmlformats.org/officeDocument/2006/relationships/image" Target="../media/image327.emf"/><Relationship Id="rId10" Type="http://schemas.openxmlformats.org/officeDocument/2006/relationships/image" Target="../media/image330.emf"/><Relationship Id="rId4" Type="http://schemas.openxmlformats.org/officeDocument/2006/relationships/image" Target="../media/image324.emf"/><Relationship Id="rId9" Type="http://schemas.openxmlformats.org/officeDocument/2006/relationships/image" Target="../media/image329.emf"/><Relationship Id="rId14" Type="http://schemas.openxmlformats.org/officeDocument/2006/relationships/image" Target="../media/image334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13" Type="http://schemas.openxmlformats.org/officeDocument/2006/relationships/image" Target="../media/image335.emf"/><Relationship Id="rId3" Type="http://schemas.openxmlformats.org/officeDocument/2006/relationships/image" Target="../media/image327.emf"/><Relationship Id="rId7" Type="http://schemas.openxmlformats.org/officeDocument/2006/relationships/image" Target="../media/image330.emf"/><Relationship Id="rId12" Type="http://schemas.openxmlformats.org/officeDocument/2006/relationships/image" Target="../media/image322.emf"/><Relationship Id="rId2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emf"/><Relationship Id="rId11" Type="http://schemas.openxmlformats.org/officeDocument/2006/relationships/image" Target="../media/image321.emf"/><Relationship Id="rId5" Type="http://schemas.openxmlformats.org/officeDocument/2006/relationships/image" Target="../media/image325.emf"/><Relationship Id="rId10" Type="http://schemas.openxmlformats.org/officeDocument/2006/relationships/image" Target="../media/image334.emf"/><Relationship Id="rId4" Type="http://schemas.openxmlformats.org/officeDocument/2006/relationships/image" Target="../media/image328.emf"/><Relationship Id="rId9" Type="http://schemas.openxmlformats.org/officeDocument/2006/relationships/image" Target="../media/image333.emf"/><Relationship Id="rId14" Type="http://schemas.openxmlformats.org/officeDocument/2006/relationships/image" Target="../media/image33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emf"/><Relationship Id="rId5" Type="http://schemas.openxmlformats.org/officeDocument/2006/relationships/image" Target="../media/image338.emf"/><Relationship Id="rId4" Type="http://schemas.openxmlformats.org/officeDocument/2006/relationships/image" Target="../media/image33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emf"/><Relationship Id="rId3" Type="http://schemas.openxmlformats.org/officeDocument/2006/relationships/image" Target="../media/image326.emf"/><Relationship Id="rId7" Type="http://schemas.openxmlformats.org/officeDocument/2006/relationships/image" Target="../media/image343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emf"/><Relationship Id="rId5" Type="http://schemas.openxmlformats.org/officeDocument/2006/relationships/image" Target="../media/image341.emf"/><Relationship Id="rId4" Type="http://schemas.openxmlformats.org/officeDocument/2006/relationships/image" Target="../media/image340.emf"/><Relationship Id="rId9" Type="http://schemas.openxmlformats.org/officeDocument/2006/relationships/image" Target="../media/image34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emf"/><Relationship Id="rId2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emf"/><Relationship Id="rId5" Type="http://schemas.openxmlformats.org/officeDocument/2006/relationships/image" Target="../media/image349.emf"/><Relationship Id="rId4" Type="http://schemas.openxmlformats.org/officeDocument/2006/relationships/image" Target="../media/image34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3" Type="http://schemas.openxmlformats.org/officeDocument/2006/relationships/image" Target="../media/image326.emf"/><Relationship Id="rId7" Type="http://schemas.openxmlformats.org/officeDocument/2006/relationships/image" Target="../media/image353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emf"/><Relationship Id="rId5" Type="http://schemas.openxmlformats.org/officeDocument/2006/relationships/image" Target="../media/image351.emf"/><Relationship Id="rId4" Type="http://schemas.openxmlformats.org/officeDocument/2006/relationships/image" Target="../media/image350.emf"/><Relationship Id="rId9" Type="http://schemas.openxmlformats.org/officeDocument/2006/relationships/image" Target="../media/image355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emf"/><Relationship Id="rId3" Type="http://schemas.openxmlformats.org/officeDocument/2006/relationships/image" Target="../media/image326.emf"/><Relationship Id="rId7" Type="http://schemas.openxmlformats.org/officeDocument/2006/relationships/image" Target="../media/image357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emf"/><Relationship Id="rId5" Type="http://schemas.openxmlformats.org/officeDocument/2006/relationships/image" Target="../media/image354.emf"/><Relationship Id="rId10" Type="http://schemas.openxmlformats.org/officeDocument/2006/relationships/image" Target="../media/image360.emf"/><Relationship Id="rId4" Type="http://schemas.openxmlformats.org/officeDocument/2006/relationships/image" Target="../media/image352.emf"/><Relationship Id="rId9" Type="http://schemas.openxmlformats.org/officeDocument/2006/relationships/image" Target="../media/image359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3" Type="http://schemas.openxmlformats.org/officeDocument/2006/relationships/image" Target="../media/image326.emf"/><Relationship Id="rId7" Type="http://schemas.openxmlformats.org/officeDocument/2006/relationships/image" Target="../media/image353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emf"/><Relationship Id="rId5" Type="http://schemas.openxmlformats.org/officeDocument/2006/relationships/image" Target="../media/image351.emf"/><Relationship Id="rId4" Type="http://schemas.openxmlformats.org/officeDocument/2006/relationships/image" Target="../media/image350.emf"/><Relationship Id="rId9" Type="http://schemas.openxmlformats.org/officeDocument/2006/relationships/image" Target="../media/image362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emf"/><Relationship Id="rId13" Type="http://schemas.openxmlformats.org/officeDocument/2006/relationships/image" Target="../media/image366.emf"/><Relationship Id="rId3" Type="http://schemas.openxmlformats.org/officeDocument/2006/relationships/image" Target="../media/image326.emf"/><Relationship Id="rId7" Type="http://schemas.openxmlformats.org/officeDocument/2006/relationships/image" Target="../media/image353.emf"/><Relationship Id="rId12" Type="http://schemas.openxmlformats.org/officeDocument/2006/relationships/image" Target="../media/image365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emf"/><Relationship Id="rId11" Type="http://schemas.openxmlformats.org/officeDocument/2006/relationships/image" Target="../media/image364.emf"/><Relationship Id="rId5" Type="http://schemas.openxmlformats.org/officeDocument/2006/relationships/image" Target="../media/image351.emf"/><Relationship Id="rId10" Type="http://schemas.openxmlformats.org/officeDocument/2006/relationships/image" Target="../media/image363.emf"/><Relationship Id="rId4" Type="http://schemas.openxmlformats.org/officeDocument/2006/relationships/image" Target="../media/image350.emf"/><Relationship Id="rId9" Type="http://schemas.openxmlformats.org/officeDocument/2006/relationships/image" Target="../media/image35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emf"/><Relationship Id="rId2" Type="http://schemas.openxmlformats.org/officeDocument/2006/relationships/image" Target="../media/image3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emf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emf"/><Relationship Id="rId4" Type="http://schemas.openxmlformats.org/officeDocument/2006/relationships/image" Target="../media/image37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emf"/><Relationship Id="rId5" Type="http://schemas.openxmlformats.org/officeDocument/2006/relationships/image" Target="../media/image376.emf"/><Relationship Id="rId4" Type="http://schemas.openxmlformats.org/officeDocument/2006/relationships/image" Target="../media/image37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Zug an </a:t>
            </a:r>
            <a:r>
              <a:rPr lang="en-US" dirty="0" err="1"/>
              <a:t>Feder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Auslenkung</a:t>
            </a:r>
            <a:r>
              <a:rPr lang="en-US" dirty="0"/>
              <a:t>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1B8892-D540-F746-A2AE-77FA761AF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679615"/>
            <a:ext cx="508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ED00070-4C98-3A43-B5E3-10C58531C1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7794" y="1337622"/>
            <a:ext cx="571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1878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equilibrium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of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53" y="2970449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2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unstable equilibrium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50816" y="5174751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maximum of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05" y="5239283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indifferent</a:t>
            </a:r>
            <a:br>
              <a:rPr lang="en-US" dirty="0"/>
            </a:br>
            <a:r>
              <a:rPr lang="en-US" dirty="0"/>
              <a:t>equilibrium</a:t>
            </a:r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DA12B-AE4D-4847-BC15-4BC63978A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61"/>
          <a:stretch/>
        </p:blipFill>
        <p:spPr>
          <a:xfrm>
            <a:off x="2082352" y="1528631"/>
            <a:ext cx="4030316" cy="20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0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88043D-3DA5-544E-B09B-453CC9A8E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468" y="5430771"/>
            <a:ext cx="27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0FAB5A-E25A-3742-BE4B-518184013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4778" y="866111"/>
            <a:ext cx="27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AFBEA83-906D-0741-8104-6DA9E2EC80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867" y="1108139"/>
            <a:ext cx="27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E56E46-50E4-924B-9CCC-E72B59F77A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4639" y="1699765"/>
            <a:ext cx="279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fest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fest</a:t>
            </a:r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747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51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streamline</a:t>
            </a:r>
          </a:p>
        </p:txBody>
      </p:sp>
    </p:spTree>
    <p:extLst>
      <p:ext uri="{BB962C8B-B14F-4D97-AF65-F5344CB8AC3E}">
        <p14:creationId xmlns:p14="http://schemas.microsoft.com/office/powerpoint/2010/main" val="1298642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.</a:t>
              </a:r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D0B9E47-2E5F-F940-8EF3-9A40941EFEEC}"/>
              </a:ext>
            </a:extLst>
          </p:cNvPr>
          <p:cNvSpPr/>
          <p:nvPr/>
        </p:nvSpPr>
        <p:spPr>
          <a:xfrm>
            <a:off x="1725563" y="798631"/>
            <a:ext cx="2990626" cy="1592480"/>
          </a:xfrm>
          <a:custGeom>
            <a:avLst/>
            <a:gdLst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0626" h="1592480">
                <a:moveTo>
                  <a:pt x="0" y="1581374"/>
                </a:moveTo>
                <a:cubicBezTo>
                  <a:pt x="193638" y="1574202"/>
                  <a:pt x="385482" y="1622612"/>
                  <a:pt x="580913" y="1559859"/>
                </a:cubicBezTo>
                <a:cubicBezTo>
                  <a:pt x="776344" y="1497106"/>
                  <a:pt x="969982" y="1360842"/>
                  <a:pt x="1172584" y="1204856"/>
                </a:cubicBezTo>
                <a:cubicBezTo>
                  <a:pt x="1375186" y="1048870"/>
                  <a:pt x="1615440" y="799651"/>
                  <a:pt x="1796527" y="623943"/>
                </a:cubicBezTo>
                <a:cubicBezTo>
                  <a:pt x="1950720" y="466164"/>
                  <a:pt x="2088698" y="290717"/>
                  <a:pt x="2259106" y="150607"/>
                </a:cubicBezTo>
                <a:cubicBezTo>
                  <a:pt x="2480595" y="-31501"/>
                  <a:pt x="2868706" y="25101"/>
                  <a:pt x="2990626" y="0"/>
                </a:cubicBezTo>
                <a:lnTo>
                  <a:pt x="299062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7597813-D140-4D4E-8AAE-F6D34E93D369}"/>
              </a:ext>
            </a:extLst>
          </p:cNvPr>
          <p:cNvSpPr/>
          <p:nvPr/>
        </p:nvSpPr>
        <p:spPr>
          <a:xfrm>
            <a:off x="1719953" y="1157791"/>
            <a:ext cx="2985016" cy="1492336"/>
          </a:xfrm>
          <a:custGeom>
            <a:avLst/>
            <a:gdLst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85307 w 2990626"/>
              <a:gd name="connsiteY3" fmla="*/ 730529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29209 w 2990626"/>
              <a:gd name="connsiteY3" fmla="*/ 736139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298374 w 2990626"/>
              <a:gd name="connsiteY4" fmla="*/ 262804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88131 w 2990626"/>
              <a:gd name="connsiteY4" fmla="*/ 156218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65692 w 2990626"/>
              <a:gd name="connsiteY4" fmla="*/ 234756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65692 w 2990626"/>
              <a:gd name="connsiteY4" fmla="*/ 234756 h 1587703"/>
              <a:gd name="connsiteX5" fmla="*/ 2990626 w 2990626"/>
              <a:gd name="connsiteY5" fmla="*/ 0 h 1587703"/>
              <a:gd name="connsiteX0" fmla="*/ 0 w 2985016"/>
              <a:gd name="connsiteY0" fmla="*/ 1486007 h 1492336"/>
              <a:gd name="connsiteX1" fmla="*/ 580913 w 2985016"/>
              <a:gd name="connsiteY1" fmla="*/ 1464492 h 1492336"/>
              <a:gd name="connsiteX2" fmla="*/ 1144535 w 2985016"/>
              <a:gd name="connsiteY2" fmla="*/ 1176807 h 1492336"/>
              <a:gd name="connsiteX3" fmla="*/ 1729209 w 2985016"/>
              <a:gd name="connsiteY3" fmla="*/ 640772 h 1492336"/>
              <a:gd name="connsiteX4" fmla="*/ 2365692 w 2985016"/>
              <a:gd name="connsiteY4" fmla="*/ 139389 h 1492336"/>
              <a:gd name="connsiteX5" fmla="*/ 2985016 w 2985016"/>
              <a:gd name="connsiteY5" fmla="*/ 0 h 149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5016" h="1492336">
                <a:moveTo>
                  <a:pt x="0" y="1486007"/>
                </a:moveTo>
                <a:cubicBezTo>
                  <a:pt x="193638" y="1478835"/>
                  <a:pt x="390157" y="1516025"/>
                  <a:pt x="580913" y="1464492"/>
                </a:cubicBezTo>
                <a:cubicBezTo>
                  <a:pt x="771669" y="1412959"/>
                  <a:pt x="953152" y="1314094"/>
                  <a:pt x="1144535" y="1176807"/>
                </a:cubicBezTo>
                <a:cubicBezTo>
                  <a:pt x="1335918" y="1039520"/>
                  <a:pt x="1548122" y="816480"/>
                  <a:pt x="1729209" y="640772"/>
                </a:cubicBezTo>
                <a:cubicBezTo>
                  <a:pt x="1883402" y="482993"/>
                  <a:pt x="2156391" y="246184"/>
                  <a:pt x="2365692" y="139389"/>
                </a:cubicBezTo>
                <a:cubicBezTo>
                  <a:pt x="2574993" y="32594"/>
                  <a:pt x="2863096" y="25101"/>
                  <a:pt x="2985016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AF1FD3C4-F3F6-EB4F-BF1B-E731457929AE}"/>
              </a:ext>
            </a:extLst>
          </p:cNvPr>
          <p:cNvSpPr/>
          <p:nvPr/>
        </p:nvSpPr>
        <p:spPr>
          <a:xfrm rot="16200000">
            <a:off x="1754236" y="2320055"/>
            <a:ext cx="270236" cy="40196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0F0DDE7-3B4D-6E4E-97A0-6A80408EE26D}"/>
              </a:ext>
            </a:extLst>
          </p:cNvPr>
          <p:cNvSpPr/>
          <p:nvPr/>
        </p:nvSpPr>
        <p:spPr>
          <a:xfrm>
            <a:off x="4577610" y="821854"/>
            <a:ext cx="2990626" cy="1592480"/>
          </a:xfrm>
          <a:custGeom>
            <a:avLst/>
            <a:gdLst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0626" h="1592480">
                <a:moveTo>
                  <a:pt x="0" y="1581374"/>
                </a:moveTo>
                <a:cubicBezTo>
                  <a:pt x="193638" y="1574202"/>
                  <a:pt x="385482" y="1622612"/>
                  <a:pt x="580913" y="1559859"/>
                </a:cubicBezTo>
                <a:cubicBezTo>
                  <a:pt x="776344" y="1497106"/>
                  <a:pt x="969982" y="1360842"/>
                  <a:pt x="1172584" y="1204856"/>
                </a:cubicBezTo>
                <a:cubicBezTo>
                  <a:pt x="1375186" y="1048870"/>
                  <a:pt x="1615440" y="799651"/>
                  <a:pt x="1796527" y="623943"/>
                </a:cubicBezTo>
                <a:cubicBezTo>
                  <a:pt x="1950720" y="466164"/>
                  <a:pt x="2088698" y="290717"/>
                  <a:pt x="2259106" y="150607"/>
                </a:cubicBezTo>
                <a:cubicBezTo>
                  <a:pt x="2480595" y="-31501"/>
                  <a:pt x="2868706" y="25101"/>
                  <a:pt x="2990626" y="0"/>
                </a:cubicBezTo>
                <a:lnTo>
                  <a:pt x="2990626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AF43010-F3DC-DA4A-AA9B-9EBFD72373CF}"/>
              </a:ext>
            </a:extLst>
          </p:cNvPr>
          <p:cNvSpPr/>
          <p:nvPr/>
        </p:nvSpPr>
        <p:spPr>
          <a:xfrm>
            <a:off x="4572000" y="1181014"/>
            <a:ext cx="2985016" cy="1492336"/>
          </a:xfrm>
          <a:custGeom>
            <a:avLst/>
            <a:gdLst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81374"/>
              <a:gd name="connsiteX1" fmla="*/ 580913 w 2990626"/>
              <a:gd name="connsiteY1" fmla="*/ 1559859 h 1581374"/>
              <a:gd name="connsiteX2" fmla="*/ 1172584 w 2990626"/>
              <a:gd name="connsiteY2" fmla="*/ 1204856 h 1581374"/>
              <a:gd name="connsiteX3" fmla="*/ 1796527 w 2990626"/>
              <a:gd name="connsiteY3" fmla="*/ 623943 h 1581374"/>
              <a:gd name="connsiteX4" fmla="*/ 2259106 w 2990626"/>
              <a:gd name="connsiteY4" fmla="*/ 150607 h 1581374"/>
              <a:gd name="connsiteX5" fmla="*/ 2538805 w 2990626"/>
              <a:gd name="connsiteY5" fmla="*/ 0 h 1581374"/>
              <a:gd name="connsiteX6" fmla="*/ 2990626 w 2990626"/>
              <a:gd name="connsiteY6" fmla="*/ 0 h 1581374"/>
              <a:gd name="connsiteX7" fmla="*/ 2990626 w 2990626"/>
              <a:gd name="connsiteY7" fmla="*/ 0 h 1581374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538805 w 2990626"/>
              <a:gd name="connsiteY5" fmla="*/ 0 h 1592480"/>
              <a:gd name="connsiteX6" fmla="*/ 2990626 w 2990626"/>
              <a:gd name="connsiteY6" fmla="*/ 0 h 1592480"/>
              <a:gd name="connsiteX7" fmla="*/ 2990626 w 2990626"/>
              <a:gd name="connsiteY7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59106 w 2990626"/>
              <a:gd name="connsiteY4" fmla="*/ 150607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96527 w 2990626"/>
              <a:gd name="connsiteY3" fmla="*/ 623943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85307 w 2990626"/>
              <a:gd name="connsiteY3" fmla="*/ 730529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92480"/>
              <a:gd name="connsiteX1" fmla="*/ 580913 w 2990626"/>
              <a:gd name="connsiteY1" fmla="*/ 1559859 h 1592480"/>
              <a:gd name="connsiteX2" fmla="*/ 1172584 w 2990626"/>
              <a:gd name="connsiteY2" fmla="*/ 1204856 h 1592480"/>
              <a:gd name="connsiteX3" fmla="*/ 1729209 w 2990626"/>
              <a:gd name="connsiteY3" fmla="*/ 736139 h 1592480"/>
              <a:gd name="connsiteX4" fmla="*/ 2298374 w 2990626"/>
              <a:gd name="connsiteY4" fmla="*/ 262804 h 1592480"/>
              <a:gd name="connsiteX5" fmla="*/ 2990626 w 2990626"/>
              <a:gd name="connsiteY5" fmla="*/ 0 h 1592480"/>
              <a:gd name="connsiteX6" fmla="*/ 2990626 w 2990626"/>
              <a:gd name="connsiteY6" fmla="*/ 0 h 1592480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298374 w 2990626"/>
              <a:gd name="connsiteY4" fmla="*/ 262804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88131 w 2990626"/>
              <a:gd name="connsiteY4" fmla="*/ 156218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65692 w 2990626"/>
              <a:gd name="connsiteY4" fmla="*/ 234756 h 1587703"/>
              <a:gd name="connsiteX5" fmla="*/ 2990626 w 2990626"/>
              <a:gd name="connsiteY5" fmla="*/ 0 h 1587703"/>
              <a:gd name="connsiteX6" fmla="*/ 2990626 w 2990626"/>
              <a:gd name="connsiteY6" fmla="*/ 0 h 1587703"/>
              <a:gd name="connsiteX0" fmla="*/ 0 w 2990626"/>
              <a:gd name="connsiteY0" fmla="*/ 1581374 h 1587703"/>
              <a:gd name="connsiteX1" fmla="*/ 580913 w 2990626"/>
              <a:gd name="connsiteY1" fmla="*/ 1559859 h 1587703"/>
              <a:gd name="connsiteX2" fmla="*/ 1144535 w 2990626"/>
              <a:gd name="connsiteY2" fmla="*/ 1272174 h 1587703"/>
              <a:gd name="connsiteX3" fmla="*/ 1729209 w 2990626"/>
              <a:gd name="connsiteY3" fmla="*/ 736139 h 1587703"/>
              <a:gd name="connsiteX4" fmla="*/ 2365692 w 2990626"/>
              <a:gd name="connsiteY4" fmla="*/ 234756 h 1587703"/>
              <a:gd name="connsiteX5" fmla="*/ 2990626 w 2990626"/>
              <a:gd name="connsiteY5" fmla="*/ 0 h 1587703"/>
              <a:gd name="connsiteX0" fmla="*/ 0 w 2985016"/>
              <a:gd name="connsiteY0" fmla="*/ 1486007 h 1492336"/>
              <a:gd name="connsiteX1" fmla="*/ 580913 w 2985016"/>
              <a:gd name="connsiteY1" fmla="*/ 1464492 h 1492336"/>
              <a:gd name="connsiteX2" fmla="*/ 1144535 w 2985016"/>
              <a:gd name="connsiteY2" fmla="*/ 1176807 h 1492336"/>
              <a:gd name="connsiteX3" fmla="*/ 1729209 w 2985016"/>
              <a:gd name="connsiteY3" fmla="*/ 640772 h 1492336"/>
              <a:gd name="connsiteX4" fmla="*/ 2365692 w 2985016"/>
              <a:gd name="connsiteY4" fmla="*/ 139389 h 1492336"/>
              <a:gd name="connsiteX5" fmla="*/ 2985016 w 2985016"/>
              <a:gd name="connsiteY5" fmla="*/ 0 h 149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5016" h="1492336">
                <a:moveTo>
                  <a:pt x="0" y="1486007"/>
                </a:moveTo>
                <a:cubicBezTo>
                  <a:pt x="193638" y="1478835"/>
                  <a:pt x="390157" y="1516025"/>
                  <a:pt x="580913" y="1464492"/>
                </a:cubicBezTo>
                <a:cubicBezTo>
                  <a:pt x="771669" y="1412959"/>
                  <a:pt x="953152" y="1314094"/>
                  <a:pt x="1144535" y="1176807"/>
                </a:cubicBezTo>
                <a:cubicBezTo>
                  <a:pt x="1335918" y="1039520"/>
                  <a:pt x="1548122" y="816480"/>
                  <a:pt x="1729209" y="640772"/>
                </a:cubicBezTo>
                <a:cubicBezTo>
                  <a:pt x="1883402" y="482993"/>
                  <a:pt x="2156391" y="246184"/>
                  <a:pt x="2365692" y="139389"/>
                </a:cubicBezTo>
                <a:cubicBezTo>
                  <a:pt x="2574993" y="32594"/>
                  <a:pt x="2863096" y="25101"/>
                  <a:pt x="2985016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B81D6E-0EB2-2C47-A5A5-9540197D7549}"/>
              </a:ext>
            </a:extLst>
          </p:cNvPr>
          <p:cNvSpPr/>
          <p:nvPr/>
        </p:nvSpPr>
        <p:spPr>
          <a:xfrm>
            <a:off x="4529200" y="2403114"/>
            <a:ext cx="96819" cy="2581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6069EF-CA2D-734F-9223-35B3730A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47" y="2800742"/>
            <a:ext cx="393700" cy="215900"/>
          </a:xfrm>
          <a:prstGeom prst="rect">
            <a:avLst/>
          </a:prstGeom>
        </p:spPr>
      </p:pic>
      <p:sp>
        <p:nvSpPr>
          <p:cNvPr id="18" name="Can 17">
            <a:extLst>
              <a:ext uri="{FF2B5EF4-FFF2-40B4-BE49-F238E27FC236}">
                <a16:creationId xmlns:a16="http://schemas.microsoft.com/office/drawing/2014/main" id="{248743BF-5C8A-E74B-A75C-25D1DE97B935}"/>
              </a:ext>
            </a:extLst>
          </p:cNvPr>
          <p:cNvSpPr/>
          <p:nvPr/>
        </p:nvSpPr>
        <p:spPr>
          <a:xfrm rot="16200000">
            <a:off x="7245681" y="864337"/>
            <a:ext cx="377161" cy="342330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45DFB7-C4CF-6548-A2A5-1117CD38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757" y="1344743"/>
            <a:ext cx="406400" cy="215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FDA497-FD1A-D84A-A88A-DAFA9D77C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327" y="2204240"/>
            <a:ext cx="190500" cy="203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3E62F6-8D68-CB44-8B59-1D06D7AB0F50}"/>
              </a:ext>
            </a:extLst>
          </p:cNvPr>
          <p:cNvCxnSpPr/>
          <p:nvPr/>
        </p:nvCxnSpPr>
        <p:spPr>
          <a:xfrm>
            <a:off x="2090335" y="2536457"/>
            <a:ext cx="5272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F023ED-D183-0C4F-8700-6F013247F4E6}"/>
              </a:ext>
            </a:extLst>
          </p:cNvPr>
          <p:cNvCxnSpPr/>
          <p:nvPr/>
        </p:nvCxnSpPr>
        <p:spPr>
          <a:xfrm>
            <a:off x="7605427" y="1039902"/>
            <a:ext cx="52720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99BF031-B26D-BD4D-935D-EBFED09FF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89" y="708201"/>
            <a:ext cx="190500" cy="2032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64B228-22F7-AE40-9CA4-C8DCE12E432D}"/>
              </a:ext>
            </a:extLst>
          </p:cNvPr>
          <p:cNvSpPr/>
          <p:nvPr/>
        </p:nvSpPr>
        <p:spPr>
          <a:xfrm>
            <a:off x="906321" y="3908300"/>
            <a:ext cx="7520730" cy="2159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9657F2-A71F-5043-868C-D2E169B182DC}"/>
              </a:ext>
            </a:extLst>
          </p:cNvPr>
          <p:cNvCxnSpPr>
            <a:cxnSpLocks/>
          </p:cNvCxnSpPr>
          <p:nvPr/>
        </p:nvCxnSpPr>
        <p:spPr>
          <a:xfrm>
            <a:off x="906321" y="3896140"/>
            <a:ext cx="7520730" cy="146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A3BBC54-52DE-3D4C-9869-3DFC6E7FF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12" y="2406936"/>
            <a:ext cx="7112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48B8070-8BEF-E643-BAA0-90C897A56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407" y="911401"/>
            <a:ext cx="8509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07C6DA-0358-F540-9C4A-E06CCCC90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5334" y="3265608"/>
            <a:ext cx="190500" cy="15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C908F84-FEAC-DF49-8D05-5B31856BCB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4489" y="2476629"/>
            <a:ext cx="230835" cy="1846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B3B1EB-B07E-8345-AB25-0127625A5938}"/>
              </a:ext>
            </a:extLst>
          </p:cNvPr>
          <p:cNvCxnSpPr>
            <a:cxnSpLocks/>
          </p:cNvCxnSpPr>
          <p:nvPr/>
        </p:nvCxnSpPr>
        <p:spPr>
          <a:xfrm>
            <a:off x="1577103" y="2532205"/>
            <a:ext cx="0" cy="1340712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0607DD-D361-5B4C-8D71-B0280720B8AD}"/>
              </a:ext>
            </a:extLst>
          </p:cNvPr>
          <p:cNvCxnSpPr>
            <a:cxnSpLocks/>
          </p:cNvCxnSpPr>
          <p:nvPr/>
        </p:nvCxnSpPr>
        <p:spPr>
          <a:xfrm flipH="1">
            <a:off x="7831839" y="1073622"/>
            <a:ext cx="715" cy="28225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Punched Tape 39">
            <a:extLst>
              <a:ext uri="{FF2B5EF4-FFF2-40B4-BE49-F238E27FC236}">
                <a16:creationId xmlns:a16="http://schemas.microsoft.com/office/drawing/2014/main" id="{DA43DE17-0405-3C4C-A90E-274C8444DDCD}"/>
              </a:ext>
            </a:extLst>
          </p:cNvPr>
          <p:cNvSpPr/>
          <p:nvPr/>
        </p:nvSpPr>
        <p:spPr>
          <a:xfrm rot="16200000">
            <a:off x="4014111" y="3316885"/>
            <a:ext cx="742888" cy="1398729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FF84864-7C62-A948-830C-64CE3F928418}"/>
              </a:ext>
            </a:extLst>
          </p:cNvPr>
          <p:cNvSpPr/>
          <p:nvPr/>
        </p:nvSpPr>
        <p:spPr>
          <a:xfrm>
            <a:off x="4614835" y="793894"/>
            <a:ext cx="190500" cy="360852"/>
          </a:xfrm>
          <a:prstGeom prst="arc">
            <a:avLst>
              <a:gd name="adj1" fmla="val 16200000"/>
              <a:gd name="adj2" fmla="val 5490443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449361-69DD-F54C-A957-3F83EA0FFFAB}"/>
              </a:ext>
            </a:extLst>
          </p:cNvPr>
          <p:cNvSpPr/>
          <p:nvPr/>
        </p:nvSpPr>
        <p:spPr>
          <a:xfrm>
            <a:off x="1562467" y="1686003"/>
            <a:ext cx="4318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A24088A-BB1F-6F48-A995-5A790D9D5EF7}"/>
              </a:ext>
            </a:extLst>
          </p:cNvPr>
          <p:cNvSpPr/>
          <p:nvPr/>
        </p:nvSpPr>
        <p:spPr>
          <a:xfrm>
            <a:off x="7173627" y="153066"/>
            <a:ext cx="4318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64284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877EC1-85E2-C047-A71D-142049FB6F3D}"/>
              </a:ext>
            </a:extLst>
          </p:cNvPr>
          <p:cNvSpPr/>
          <p:nvPr/>
        </p:nvSpPr>
        <p:spPr>
          <a:xfrm>
            <a:off x="4776434" y="3563750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410A9-7221-1C48-A0F4-9992FF4FCF5D}"/>
              </a:ext>
            </a:extLst>
          </p:cNvPr>
          <p:cNvSpPr/>
          <p:nvPr/>
        </p:nvSpPr>
        <p:spPr>
          <a:xfrm>
            <a:off x="1875529" y="2891000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C0A981A-1401-0C4C-BE42-073EDB87457E}"/>
              </a:ext>
            </a:extLst>
          </p:cNvPr>
          <p:cNvSpPr/>
          <p:nvPr/>
        </p:nvSpPr>
        <p:spPr>
          <a:xfrm>
            <a:off x="1549321" y="289719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5AA39B1-EC1F-6148-BC8B-EB77419C6291}"/>
              </a:ext>
            </a:extLst>
          </p:cNvPr>
          <p:cNvSpPr/>
          <p:nvPr/>
        </p:nvSpPr>
        <p:spPr>
          <a:xfrm flipV="1">
            <a:off x="1549321" y="3915413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5C2A4F8-037B-D540-999C-C775A2668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8" y="3636013"/>
            <a:ext cx="2540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3795706-7FE9-714D-B926-D63B3026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41" y="326070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E542661-E294-CB44-ABE7-D6D3C7ED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36" y="4967807"/>
            <a:ext cx="520700" cy="2794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DE4EF33B-2937-C94C-89E6-972E38710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68" y="4280568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7AFD2107-24A0-F147-863F-B8A912C8F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71" y="3575085"/>
            <a:ext cx="330200" cy="2794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C441A7EB-54EF-8C49-B2BA-1B1C23503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68" y="3204991"/>
            <a:ext cx="330200" cy="279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AE5195-2B44-8946-BD40-497761D22248}"/>
              </a:ext>
            </a:extLst>
          </p:cNvPr>
          <p:cNvGrpSpPr/>
          <p:nvPr/>
        </p:nvGrpSpPr>
        <p:grpSpPr>
          <a:xfrm>
            <a:off x="1436714" y="3160867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B46759-BC70-2244-A680-30EFBF33A490}"/>
                </a:ext>
              </a:extLst>
            </p:cNvPr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9D8B0F-1FF1-404E-97FB-B6902FD1138D}"/>
                </a:ext>
              </a:extLst>
            </p:cNvPr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B55CAE-7FC2-3546-9C84-55AA3993D0D9}"/>
                </a:ext>
              </a:extLst>
            </p:cNvPr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4BB8B6-F518-6249-9E53-2F0D71AED9CE}"/>
                </a:ext>
              </a:extLst>
            </p:cNvPr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02D686-2C75-B043-B2FF-42F3CB2C72CB}"/>
              </a:ext>
            </a:extLst>
          </p:cNvPr>
          <p:cNvCxnSpPr/>
          <p:nvPr/>
        </p:nvCxnSpPr>
        <p:spPr>
          <a:xfrm flipH="1">
            <a:off x="1875529" y="4774692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93A9D8-2A8C-9146-81C9-F6BCD5435EC6}"/>
              </a:ext>
            </a:extLst>
          </p:cNvPr>
          <p:cNvCxnSpPr>
            <a:cxnSpLocks/>
          </p:cNvCxnSpPr>
          <p:nvPr/>
        </p:nvCxnSpPr>
        <p:spPr>
          <a:xfrm flipH="1">
            <a:off x="4776435" y="4090071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DB8FD-DC90-3A47-BE00-4AD916092BFE}"/>
              </a:ext>
            </a:extLst>
          </p:cNvPr>
          <p:cNvCxnSpPr/>
          <p:nvPr/>
        </p:nvCxnSpPr>
        <p:spPr>
          <a:xfrm flipH="1">
            <a:off x="6725651" y="3681541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0B7230-0D76-1D47-BDF1-883FD43F5BD0}"/>
              </a:ext>
            </a:extLst>
          </p:cNvPr>
          <p:cNvCxnSpPr/>
          <p:nvPr/>
        </p:nvCxnSpPr>
        <p:spPr>
          <a:xfrm flipH="1">
            <a:off x="6725651" y="3861589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>
            <a:extLst>
              <a:ext uri="{FF2B5EF4-FFF2-40B4-BE49-F238E27FC236}">
                <a16:creationId xmlns:a16="http://schemas.microsoft.com/office/drawing/2014/main" id="{00BF3A40-EC65-064F-A836-A7B4D9693FDA}"/>
              </a:ext>
            </a:extLst>
          </p:cNvPr>
          <p:cNvSpPr/>
          <p:nvPr/>
        </p:nvSpPr>
        <p:spPr>
          <a:xfrm>
            <a:off x="2241963" y="3077107"/>
            <a:ext cx="4379494" cy="616029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637CC19-4A09-D143-AFF6-06FF2EFA2A15}"/>
              </a:ext>
            </a:extLst>
          </p:cNvPr>
          <p:cNvSpPr/>
          <p:nvPr/>
        </p:nvSpPr>
        <p:spPr>
          <a:xfrm flipV="1">
            <a:off x="2241963" y="3822594"/>
            <a:ext cx="4379494" cy="616029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4515C14-1904-1E42-AAB1-974FA6EDB7BD}"/>
              </a:ext>
            </a:extLst>
          </p:cNvPr>
          <p:cNvSpPr/>
          <p:nvPr/>
        </p:nvSpPr>
        <p:spPr>
          <a:xfrm>
            <a:off x="2241963" y="3294941"/>
            <a:ext cx="4379494" cy="429976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CD60D2B-BB3C-3747-BF85-DA3FF2EFE10F}"/>
              </a:ext>
            </a:extLst>
          </p:cNvPr>
          <p:cNvSpPr/>
          <p:nvPr/>
        </p:nvSpPr>
        <p:spPr>
          <a:xfrm flipV="1">
            <a:off x="2241963" y="3800945"/>
            <a:ext cx="4379494" cy="429976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11B52B4-70FF-9E47-9639-A1F648031A1D}"/>
              </a:ext>
            </a:extLst>
          </p:cNvPr>
          <p:cNvSpPr/>
          <p:nvPr/>
        </p:nvSpPr>
        <p:spPr>
          <a:xfrm flipV="1">
            <a:off x="2251793" y="3806648"/>
            <a:ext cx="4379494" cy="242355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698754E-83D6-9E40-905D-D7BB2510F1D1}"/>
              </a:ext>
            </a:extLst>
          </p:cNvPr>
          <p:cNvSpPr/>
          <p:nvPr/>
        </p:nvSpPr>
        <p:spPr>
          <a:xfrm>
            <a:off x="2241963" y="3495145"/>
            <a:ext cx="4379494" cy="223224"/>
          </a:xfrm>
          <a:custGeom>
            <a:avLst/>
            <a:gdLst>
              <a:gd name="connsiteX0" fmla="*/ 0 w 4379494"/>
              <a:gd name="connsiteY0" fmla="*/ 35830 h 616797"/>
              <a:gd name="connsiteX1" fmla="*/ 1267326 w 4379494"/>
              <a:gd name="connsiteY1" fmla="*/ 51873 h 616797"/>
              <a:gd name="connsiteX2" fmla="*/ 2085473 w 4379494"/>
              <a:gd name="connsiteY2" fmla="*/ 533136 h 616797"/>
              <a:gd name="connsiteX3" fmla="*/ 4379494 w 4379494"/>
              <a:gd name="connsiteY3" fmla="*/ 613346 h 616797"/>
              <a:gd name="connsiteX0" fmla="*/ 0 w 4379494"/>
              <a:gd name="connsiteY0" fmla="*/ 27749 h 608716"/>
              <a:gd name="connsiteX1" fmla="*/ 1459831 w 4379494"/>
              <a:gd name="connsiteY1" fmla="*/ 59835 h 608716"/>
              <a:gd name="connsiteX2" fmla="*/ 2085473 w 4379494"/>
              <a:gd name="connsiteY2" fmla="*/ 525055 h 608716"/>
              <a:gd name="connsiteX3" fmla="*/ 4379494 w 4379494"/>
              <a:gd name="connsiteY3" fmla="*/ 605265 h 608716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07963 h 688930"/>
              <a:gd name="connsiteX1" fmla="*/ 1459831 w 4379494"/>
              <a:gd name="connsiteY1" fmla="*/ 140049 h 688930"/>
              <a:gd name="connsiteX2" fmla="*/ 2085473 w 4379494"/>
              <a:gd name="connsiteY2" fmla="*/ 605269 h 688930"/>
              <a:gd name="connsiteX3" fmla="*/ 4379494 w 4379494"/>
              <a:gd name="connsiteY3" fmla="*/ 685479 h 688930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14380 h 595347"/>
              <a:gd name="connsiteX1" fmla="*/ 1459831 w 4379494"/>
              <a:gd name="connsiteY1" fmla="*/ 46466 h 595347"/>
              <a:gd name="connsiteX2" fmla="*/ 2085473 w 4379494"/>
              <a:gd name="connsiteY2" fmla="*/ 511686 h 595347"/>
              <a:gd name="connsiteX3" fmla="*/ 4379494 w 4379494"/>
              <a:gd name="connsiteY3" fmla="*/ 591896 h 595347"/>
              <a:gd name="connsiteX0" fmla="*/ 0 w 4379494"/>
              <a:gd name="connsiteY0" fmla="*/ 35062 h 616029"/>
              <a:gd name="connsiteX1" fmla="*/ 1235242 w 4379494"/>
              <a:gd name="connsiteY1" fmla="*/ 19022 h 616029"/>
              <a:gd name="connsiteX2" fmla="*/ 2085473 w 4379494"/>
              <a:gd name="connsiteY2" fmla="*/ 532368 h 616029"/>
              <a:gd name="connsiteX3" fmla="*/ 4379494 w 4379494"/>
              <a:gd name="connsiteY3" fmla="*/ 612578 h 616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494" h="616029">
                <a:moveTo>
                  <a:pt x="0" y="35062"/>
                </a:moveTo>
                <a:cubicBezTo>
                  <a:pt x="459873" y="1641"/>
                  <a:pt x="727243" y="-15737"/>
                  <a:pt x="1235242" y="19022"/>
                </a:cubicBezTo>
                <a:cubicBezTo>
                  <a:pt x="1743241" y="53781"/>
                  <a:pt x="1598862" y="246283"/>
                  <a:pt x="2085473" y="532368"/>
                </a:cubicBezTo>
                <a:cubicBezTo>
                  <a:pt x="2604168" y="625947"/>
                  <a:pt x="3491831" y="619262"/>
                  <a:pt x="4379494" y="6125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B580D0-A096-CC42-85EB-E27B7F4959D1}"/>
              </a:ext>
            </a:extLst>
          </p:cNvPr>
          <p:cNvCxnSpPr>
            <a:cxnSpLocks/>
          </p:cNvCxnSpPr>
          <p:nvPr/>
        </p:nvCxnSpPr>
        <p:spPr>
          <a:xfrm>
            <a:off x="2259657" y="3769657"/>
            <a:ext cx="43696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48573B-5C70-6946-907B-5989B337D026}"/>
              </a:ext>
            </a:extLst>
          </p:cNvPr>
          <p:cNvGrpSpPr/>
          <p:nvPr/>
        </p:nvGrpSpPr>
        <p:grpSpPr>
          <a:xfrm>
            <a:off x="1979255" y="1414761"/>
            <a:ext cx="908066" cy="908066"/>
            <a:chOff x="1882571" y="872836"/>
            <a:chExt cx="1111828" cy="111182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1C1A638-77D9-3F4F-BCF0-7756B235DD7C}"/>
                </a:ext>
              </a:extLst>
            </p:cNvPr>
            <p:cNvGrpSpPr/>
            <p:nvPr/>
          </p:nvGrpSpPr>
          <p:grpSpPr>
            <a:xfrm>
              <a:off x="1882571" y="872836"/>
              <a:ext cx="1111828" cy="1111828"/>
              <a:chOff x="1882571" y="872836"/>
              <a:chExt cx="1442520" cy="144252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B10DA69-A831-F54F-861B-0EAA751CFD94}"/>
                  </a:ext>
                </a:extLst>
              </p:cNvPr>
              <p:cNvSpPr/>
              <p:nvPr/>
            </p:nvSpPr>
            <p:spPr>
              <a:xfrm>
                <a:off x="1882571" y="872836"/>
                <a:ext cx="1442520" cy="1442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456C0AC-5BA9-7F41-A3C1-1198DFCC24BC}"/>
                  </a:ext>
                </a:extLst>
              </p:cNvPr>
              <p:cNvSpPr/>
              <p:nvPr/>
            </p:nvSpPr>
            <p:spPr>
              <a:xfrm>
                <a:off x="1951844" y="946428"/>
                <a:ext cx="1303974" cy="1303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C11CE82-960B-1543-B4C8-B4258CE69EC6}"/>
                </a:ext>
              </a:extLst>
            </p:cNvPr>
            <p:cNvSpPr/>
            <p:nvPr/>
          </p:nvSpPr>
          <p:spPr>
            <a:xfrm>
              <a:off x="1976687" y="966953"/>
              <a:ext cx="923593" cy="92359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3618D5D8-9852-724C-A9F0-41BC9936B1B3}"/>
                </a:ext>
              </a:extLst>
            </p:cNvPr>
            <p:cNvSpPr/>
            <p:nvPr/>
          </p:nvSpPr>
          <p:spPr>
            <a:xfrm rot="6300000" flipH="1">
              <a:off x="2623607" y="1250901"/>
              <a:ext cx="60734" cy="495992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7F420C63-DB23-B24C-9DE4-69FBFC687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596" y="1748106"/>
            <a:ext cx="279400" cy="2032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3611388-C6A0-084C-B16A-4E0B19F7729F}"/>
              </a:ext>
            </a:extLst>
          </p:cNvPr>
          <p:cNvGrpSpPr/>
          <p:nvPr/>
        </p:nvGrpSpPr>
        <p:grpSpPr>
          <a:xfrm>
            <a:off x="2402115" y="2316094"/>
            <a:ext cx="72736" cy="602073"/>
            <a:chOff x="4229100" y="1288473"/>
            <a:chExt cx="90054" cy="100791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5CA8E22-5926-924C-89F4-2ECE654AA2AE}"/>
                </a:ext>
              </a:extLst>
            </p:cNvPr>
            <p:cNvCxnSpPr/>
            <p:nvPr/>
          </p:nvCxnSpPr>
          <p:spPr>
            <a:xfrm>
              <a:off x="4229100" y="1288473"/>
              <a:ext cx="0" cy="1007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9C877C1-40CC-4B4C-ADF1-93BE1EBE8D2C}"/>
                </a:ext>
              </a:extLst>
            </p:cNvPr>
            <p:cNvCxnSpPr/>
            <p:nvPr/>
          </p:nvCxnSpPr>
          <p:spPr>
            <a:xfrm>
              <a:off x="4319154" y="1288473"/>
              <a:ext cx="0" cy="1007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FA30D6-D837-E54A-8D55-B14C0D53B471}"/>
              </a:ext>
            </a:extLst>
          </p:cNvPr>
          <p:cNvGrpSpPr/>
          <p:nvPr/>
        </p:nvGrpSpPr>
        <p:grpSpPr>
          <a:xfrm>
            <a:off x="4899848" y="2025157"/>
            <a:ext cx="908066" cy="908066"/>
            <a:chOff x="1882571" y="872836"/>
            <a:chExt cx="1111828" cy="111182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CA2EA84-0C35-3249-ACC9-8C1E520ADABB}"/>
                </a:ext>
              </a:extLst>
            </p:cNvPr>
            <p:cNvGrpSpPr/>
            <p:nvPr/>
          </p:nvGrpSpPr>
          <p:grpSpPr>
            <a:xfrm>
              <a:off x="1882571" y="872836"/>
              <a:ext cx="1111828" cy="1111828"/>
              <a:chOff x="1882571" y="872836"/>
              <a:chExt cx="1442520" cy="1442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AB7B213-FA69-5147-98B5-98FCED00534C}"/>
                  </a:ext>
                </a:extLst>
              </p:cNvPr>
              <p:cNvSpPr/>
              <p:nvPr/>
            </p:nvSpPr>
            <p:spPr>
              <a:xfrm>
                <a:off x="1882571" y="872836"/>
                <a:ext cx="1442520" cy="1442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7F565F5-81A5-8845-8557-166C9A6610E3}"/>
                  </a:ext>
                </a:extLst>
              </p:cNvPr>
              <p:cNvSpPr/>
              <p:nvPr/>
            </p:nvSpPr>
            <p:spPr>
              <a:xfrm>
                <a:off x="1951844" y="946428"/>
                <a:ext cx="1303974" cy="130397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1DC7D83-3296-0244-A6CF-C197807F3610}"/>
                </a:ext>
              </a:extLst>
            </p:cNvPr>
            <p:cNvSpPr/>
            <p:nvPr/>
          </p:nvSpPr>
          <p:spPr>
            <a:xfrm>
              <a:off x="1976687" y="966953"/>
              <a:ext cx="923593" cy="92359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45F9F22-60BF-344E-8D2D-38C35227BD95}"/>
                </a:ext>
              </a:extLst>
            </p:cNvPr>
            <p:cNvSpPr/>
            <p:nvPr/>
          </p:nvSpPr>
          <p:spPr>
            <a:xfrm rot="2700000" flipH="1">
              <a:off x="2566783" y="1018674"/>
              <a:ext cx="60733" cy="495992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571B31-8CA8-F745-9DB4-4C8A896A16AD}"/>
              </a:ext>
            </a:extLst>
          </p:cNvPr>
          <p:cNvGrpSpPr/>
          <p:nvPr/>
        </p:nvGrpSpPr>
        <p:grpSpPr>
          <a:xfrm>
            <a:off x="5322708" y="2926490"/>
            <a:ext cx="72736" cy="602073"/>
            <a:chOff x="4229100" y="1288473"/>
            <a:chExt cx="90054" cy="100791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D3BE1C0-38B3-FE47-9579-83067448A9DD}"/>
                </a:ext>
              </a:extLst>
            </p:cNvPr>
            <p:cNvCxnSpPr/>
            <p:nvPr/>
          </p:nvCxnSpPr>
          <p:spPr>
            <a:xfrm>
              <a:off x="4229100" y="1288473"/>
              <a:ext cx="0" cy="1007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C81E85-05A7-184F-87E8-6D58146959D4}"/>
                </a:ext>
              </a:extLst>
            </p:cNvPr>
            <p:cNvCxnSpPr/>
            <p:nvPr/>
          </p:nvCxnSpPr>
          <p:spPr>
            <a:xfrm>
              <a:off x="4319154" y="1288473"/>
              <a:ext cx="0" cy="10079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E23BFC2D-6955-2A41-A05C-7E8B44219B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986" y="2245957"/>
            <a:ext cx="2794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11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CE4A9D-BB34-B044-A3DE-62277090A261}"/>
              </a:ext>
            </a:extLst>
          </p:cNvPr>
          <p:cNvSpPr/>
          <p:nvPr/>
        </p:nvSpPr>
        <p:spPr>
          <a:xfrm>
            <a:off x="2590800" y="1641231"/>
            <a:ext cx="2696308" cy="34817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A20D63-B302-AD4C-A88A-84FB16CF98D5}"/>
              </a:ext>
            </a:extLst>
          </p:cNvPr>
          <p:cNvSpPr/>
          <p:nvPr/>
        </p:nvSpPr>
        <p:spPr>
          <a:xfrm>
            <a:off x="2749674" y="1812615"/>
            <a:ext cx="2378561" cy="3105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09FC7-B07E-1945-8A21-4C429EF64172}"/>
              </a:ext>
            </a:extLst>
          </p:cNvPr>
          <p:cNvSpPr/>
          <p:nvPr/>
        </p:nvSpPr>
        <p:spPr>
          <a:xfrm>
            <a:off x="2749674" y="2696308"/>
            <a:ext cx="2378561" cy="22215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Isosceles Triangle 4">
            <a:extLst>
              <a:ext uri="{FF2B5EF4-FFF2-40B4-BE49-F238E27FC236}">
                <a16:creationId xmlns:a16="http://schemas.microsoft.com/office/drawing/2014/main" id="{4DFE629B-5C19-514A-AA74-C46975EC5579}"/>
              </a:ext>
            </a:extLst>
          </p:cNvPr>
          <p:cNvSpPr/>
          <p:nvPr/>
        </p:nvSpPr>
        <p:spPr>
          <a:xfrm rot="10800000">
            <a:off x="2836737" y="2585225"/>
            <a:ext cx="149222" cy="11292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69F283-90DC-7A42-89B6-37CE8180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37" y="2128391"/>
            <a:ext cx="177800" cy="20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4FDA6-6645-C64C-9225-74FD218E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79" y="3587847"/>
            <a:ext cx="2540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6850B-887D-9D4B-BD10-60A3477D7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031" y="4486226"/>
            <a:ext cx="254000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3821E-06BC-2748-9732-6B5C7B8E6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667" y="3359247"/>
            <a:ext cx="165100" cy="228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2DC4BC-ADCE-E844-8F1E-D2BD90E46E75}"/>
              </a:ext>
            </a:extLst>
          </p:cNvPr>
          <p:cNvSpPr/>
          <p:nvPr/>
        </p:nvSpPr>
        <p:spPr>
          <a:xfrm>
            <a:off x="4894994" y="3969115"/>
            <a:ext cx="666321" cy="343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C15D62-D8BC-9046-A8C4-1F2F8BFCBF25}"/>
              </a:ext>
            </a:extLst>
          </p:cNvPr>
          <p:cNvSpPr/>
          <p:nvPr/>
        </p:nvSpPr>
        <p:spPr>
          <a:xfrm>
            <a:off x="5146216" y="4306534"/>
            <a:ext cx="415223" cy="1382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180FED-4D41-0445-BE02-9BBB38C0131A}"/>
              </a:ext>
            </a:extLst>
          </p:cNvPr>
          <p:cNvSpPr/>
          <p:nvPr/>
        </p:nvSpPr>
        <p:spPr>
          <a:xfrm>
            <a:off x="5146766" y="3828806"/>
            <a:ext cx="415223" cy="1382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627631-4AFD-2846-916C-37257441E3F6}"/>
              </a:ext>
            </a:extLst>
          </p:cNvPr>
          <p:cNvCxnSpPr>
            <a:cxnSpLocks/>
          </p:cNvCxnSpPr>
          <p:nvPr/>
        </p:nvCxnSpPr>
        <p:spPr>
          <a:xfrm>
            <a:off x="4083734" y="2707494"/>
            <a:ext cx="0" cy="2210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D76266-DC7D-1641-8E44-2597BF61619D}"/>
              </a:ext>
            </a:extLst>
          </p:cNvPr>
          <p:cNvCxnSpPr>
            <a:cxnSpLocks/>
          </p:cNvCxnSpPr>
          <p:nvPr/>
        </p:nvCxnSpPr>
        <p:spPr>
          <a:xfrm flipH="1">
            <a:off x="4696710" y="4149969"/>
            <a:ext cx="4244" cy="7678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A96F92-5D12-2B4A-990B-4A09CC90D442}"/>
              </a:ext>
            </a:extLst>
          </p:cNvPr>
          <p:cNvCxnSpPr/>
          <p:nvPr/>
        </p:nvCxnSpPr>
        <p:spPr>
          <a:xfrm>
            <a:off x="4597400" y="4152167"/>
            <a:ext cx="1986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A08256-5656-9C4C-9100-70E0E889B37A}"/>
              </a:ext>
            </a:extLst>
          </p:cNvPr>
          <p:cNvCxnSpPr>
            <a:cxnSpLocks/>
          </p:cNvCxnSpPr>
          <p:nvPr/>
        </p:nvCxnSpPr>
        <p:spPr>
          <a:xfrm>
            <a:off x="4696710" y="2696308"/>
            <a:ext cx="0" cy="14536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1AF484-EA53-6442-897A-23814EAB7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683" y="4533900"/>
            <a:ext cx="279400" cy="203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B147B1-542A-8E42-8967-C053FACD2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4486" y="3242408"/>
            <a:ext cx="330200" cy="27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DA7211-2D2B-7345-B476-436EEFE89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943" y="1988691"/>
            <a:ext cx="330200" cy="2794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7273F6-0E08-594C-86D6-AF494D3694A7}"/>
              </a:ext>
            </a:extLst>
          </p:cNvPr>
          <p:cNvCxnSpPr>
            <a:cxnSpLocks/>
          </p:cNvCxnSpPr>
          <p:nvPr/>
        </p:nvCxnSpPr>
        <p:spPr>
          <a:xfrm flipH="1">
            <a:off x="5405725" y="3388276"/>
            <a:ext cx="359853" cy="63897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4593A57-2D61-AD41-9FF7-D12750F85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0307" y="3811097"/>
            <a:ext cx="190500" cy="2032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DF6BD-11F2-6B4A-9B17-F2F29F645518}"/>
              </a:ext>
            </a:extLst>
          </p:cNvPr>
          <p:cNvCxnSpPr>
            <a:cxnSpLocks/>
          </p:cNvCxnSpPr>
          <p:nvPr/>
        </p:nvCxnSpPr>
        <p:spPr>
          <a:xfrm>
            <a:off x="5561315" y="4143314"/>
            <a:ext cx="693828" cy="6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156C2F-14AD-2247-93A6-CFFCD4278CB4}"/>
              </a:ext>
            </a:extLst>
          </p:cNvPr>
          <p:cNvCxnSpPr>
            <a:cxnSpLocks/>
          </p:cNvCxnSpPr>
          <p:nvPr/>
        </p:nvCxnSpPr>
        <p:spPr>
          <a:xfrm flipH="1">
            <a:off x="4472668" y="2090291"/>
            <a:ext cx="1418139" cy="60097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B024D93-0F57-C546-B11D-351231441098}"/>
              </a:ext>
            </a:extLst>
          </p:cNvPr>
          <p:cNvSpPr/>
          <p:nvPr/>
        </p:nvSpPr>
        <p:spPr>
          <a:xfrm>
            <a:off x="6462295" y="3612906"/>
            <a:ext cx="4318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8757A3E-E9D8-0645-A583-E6F8768C2A56}"/>
              </a:ext>
            </a:extLst>
          </p:cNvPr>
          <p:cNvSpPr/>
          <p:nvPr/>
        </p:nvSpPr>
        <p:spPr>
          <a:xfrm>
            <a:off x="5484407" y="1345481"/>
            <a:ext cx="431800" cy="431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228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03626" y="304202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34435" y="281602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5284" y="26522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4990" y="2441759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9" y="1903963"/>
            <a:ext cx="825500" cy="355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11" y="3860179"/>
            <a:ext cx="7493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2" y="3957819"/>
            <a:ext cx="1054100" cy="2159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113142" y="3575171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1456789" y="1988581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1" idx="7"/>
            <a:endCxn id="22" idx="7"/>
          </p:cNvCxnSpPr>
          <p:nvPr/>
        </p:nvCxnSpPr>
        <p:spPr>
          <a:xfrm flipV="1">
            <a:off x="2136348" y="1003696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456787" y="7265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56787" y="24723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97142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09294" y="232986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rot="16200000">
            <a:off x="990086" y="1362178"/>
            <a:ext cx="944792" cy="285008"/>
            <a:chOff x="2516902" y="2482263"/>
            <a:chExt cx="944792" cy="28500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42" y="2693737"/>
            <a:ext cx="279400" cy="266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39" y="2693737"/>
            <a:ext cx="292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930685"/>
            <a:ext cx="279400" cy="2032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1875479"/>
            <a:ext cx="279400" cy="2032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67" y="1305623"/>
            <a:ext cx="2794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8" y="2585787"/>
            <a:ext cx="2159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79" y="523363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608" y="573723"/>
            <a:ext cx="228600" cy="2286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67329" y="193664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74558" y="99185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826694" y="1502218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158975" y="68802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58975" y="243382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99330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11482" y="229132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158975" y="136406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30" y="2655197"/>
            <a:ext cx="2794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227" y="2655197"/>
            <a:ext cx="292100" cy="266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46" y="2547247"/>
            <a:ext cx="215900" cy="215900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5757675" y="146445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17176" y="147653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 rot="5400000">
            <a:off x="6292090" y="138993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44" y="1089723"/>
            <a:ext cx="1143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87" y="1089723"/>
            <a:ext cx="139700" cy="2159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37" y="1587481"/>
            <a:ext cx="114300" cy="2159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74" y="714785"/>
            <a:ext cx="139700" cy="2159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70" y="5742326"/>
            <a:ext cx="279400" cy="2667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06180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663188" y="4107782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rot="16200000">
            <a:off x="4625425" y="5018837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4625319" y="403135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4568184" y="4448407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4883798"/>
            <a:ext cx="114300" cy="2159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20" y="3915358"/>
            <a:ext cx="139700" cy="2159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 rot="16200000">
            <a:off x="2931956" y="4437674"/>
            <a:ext cx="944792" cy="285008"/>
            <a:chOff x="2516902" y="2482263"/>
            <a:chExt cx="944792" cy="285008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006181"/>
            <a:ext cx="279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90" y="4950975"/>
            <a:ext cx="279400" cy="2032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7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4353297" y="4410074"/>
            <a:ext cx="926296" cy="1101711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586199" y="4763614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977939" y="1502220"/>
            <a:ext cx="1259501" cy="12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50575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62727" y="229132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1310220" y="1364069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5" y="2655199"/>
            <a:ext cx="279400" cy="2667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72" y="2655199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908920" y="146445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68421" y="1476534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2443335" y="1389933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89" y="1089725"/>
            <a:ext cx="114300" cy="2159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32" y="1089725"/>
            <a:ext cx="139700" cy="2159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353297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 rot="5400000">
            <a:off x="4776513" y="3907100"/>
            <a:ext cx="80967" cy="1006052"/>
            <a:chOff x="4625319" y="4093646"/>
            <a:chExt cx="80967" cy="1006052"/>
          </a:xfrm>
        </p:grpSpPr>
        <p:cxnSp>
          <p:nvCxnSpPr>
            <p:cNvPr id="43" name="Straight Connector 42"/>
            <p:cNvCxnSpPr>
              <a:endCxn id="45" idx="2"/>
            </p:cNvCxnSpPr>
            <p:nvPr/>
          </p:nvCxnSpPr>
          <p:spPr>
            <a:xfrm rot="16200000">
              <a:off x="4236382" y="4601312"/>
              <a:ext cx="856173" cy="25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 rot="16200000">
              <a:off x="4625425" y="5018837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4625319" y="4093646"/>
              <a:ext cx="80861" cy="80861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97" y="4101431"/>
            <a:ext cx="1143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93" y="4101343"/>
            <a:ext cx="139700" cy="2159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16200000">
            <a:off x="3391786" y="426500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5" y="1412069"/>
            <a:ext cx="279400" cy="2032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365229" y="1932145"/>
            <a:ext cx="622382" cy="47523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2" idx="7"/>
            <a:endCxn id="73" idx="7"/>
          </p:cNvCxnSpPr>
          <p:nvPr/>
        </p:nvCxnSpPr>
        <p:spPr>
          <a:xfrm flipV="1">
            <a:off x="6044788" y="947260"/>
            <a:ext cx="1207229" cy="944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5582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17734" y="227342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2" y="2637301"/>
            <a:ext cx="2794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79" y="2637301"/>
            <a:ext cx="292100" cy="2667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5975769" y="188021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2998" y="93541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77" y="1531045"/>
            <a:ext cx="114300" cy="2159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14" y="658349"/>
            <a:ext cx="1397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327" y="4305911"/>
            <a:ext cx="279400" cy="2032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5297095" y="5369283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99" y="4814660"/>
            <a:ext cx="50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1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21624" y="4188132"/>
            <a:ext cx="946904" cy="1323653"/>
          </a:xfrm>
          <a:custGeom>
            <a:avLst/>
            <a:gdLst>
              <a:gd name="connsiteX0" fmla="*/ 0 w 926296"/>
              <a:gd name="connsiteY0" fmla="*/ 0 h 1323653"/>
              <a:gd name="connsiteX1" fmla="*/ 926296 w 926296"/>
              <a:gd name="connsiteY1" fmla="*/ 0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926296 w 926296"/>
              <a:gd name="connsiteY2" fmla="*/ 1323653 h 1323653"/>
              <a:gd name="connsiteX3" fmla="*/ 0 w 926296"/>
              <a:gd name="connsiteY3" fmla="*/ 1323653 h 1323653"/>
              <a:gd name="connsiteX4" fmla="*/ 0 w 926296"/>
              <a:gd name="connsiteY4" fmla="*/ 0 h 1323653"/>
              <a:gd name="connsiteX0" fmla="*/ 0 w 926296"/>
              <a:gd name="connsiteY0" fmla="*/ 0 h 1323653"/>
              <a:gd name="connsiteX1" fmla="*/ 429954 w 926296"/>
              <a:gd name="connsiteY1" fmla="*/ 576594 h 1323653"/>
              <a:gd name="connsiteX2" fmla="*/ 735229 w 926296"/>
              <a:gd name="connsiteY2" fmla="*/ 1023109 h 1323653"/>
              <a:gd name="connsiteX3" fmla="*/ 926296 w 926296"/>
              <a:gd name="connsiteY3" fmla="*/ 1323653 h 1323653"/>
              <a:gd name="connsiteX4" fmla="*/ 0 w 926296"/>
              <a:gd name="connsiteY4" fmla="*/ 1323653 h 1323653"/>
              <a:gd name="connsiteX5" fmla="*/ 0 w 926296"/>
              <a:gd name="connsiteY5" fmla="*/ 0 h 1323653"/>
              <a:gd name="connsiteX0" fmla="*/ 0 w 946904"/>
              <a:gd name="connsiteY0" fmla="*/ 0 h 1323653"/>
              <a:gd name="connsiteX1" fmla="*/ 429954 w 946904"/>
              <a:gd name="connsiteY1" fmla="*/ 576594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  <a:gd name="connsiteX0" fmla="*/ 0 w 946904"/>
              <a:gd name="connsiteY0" fmla="*/ 0 h 1323653"/>
              <a:gd name="connsiteX1" fmla="*/ 473749 w 946904"/>
              <a:gd name="connsiteY1" fmla="*/ 605789 h 1323653"/>
              <a:gd name="connsiteX2" fmla="*/ 946904 w 946904"/>
              <a:gd name="connsiteY2" fmla="*/ 899032 h 1323653"/>
              <a:gd name="connsiteX3" fmla="*/ 926296 w 946904"/>
              <a:gd name="connsiteY3" fmla="*/ 1323653 h 1323653"/>
              <a:gd name="connsiteX4" fmla="*/ 0 w 946904"/>
              <a:gd name="connsiteY4" fmla="*/ 1323653 h 1323653"/>
              <a:gd name="connsiteX5" fmla="*/ 0 w 946904"/>
              <a:gd name="connsiteY5" fmla="*/ 0 h 132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904" h="1323653">
                <a:moveTo>
                  <a:pt x="0" y="0"/>
                </a:moveTo>
                <a:lnTo>
                  <a:pt x="473749" y="605789"/>
                </a:lnTo>
                <a:cubicBezTo>
                  <a:pt x="719057" y="769225"/>
                  <a:pt x="789186" y="801284"/>
                  <a:pt x="946904" y="899032"/>
                </a:cubicBezTo>
                <a:lnTo>
                  <a:pt x="926296" y="1323653"/>
                </a:lnTo>
                <a:lnTo>
                  <a:pt x="0" y="1323653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3757071" y="3802060"/>
            <a:ext cx="1773215" cy="1567224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310220" y="688025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0220" y="2433827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59537" y="2272506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91" y="2547249"/>
            <a:ext cx="2159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398659" y="376598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398659" y="551178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33318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881232" y="41477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47920" y="5074642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00" y="3887869"/>
            <a:ext cx="114300" cy="2159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86" y="4815424"/>
            <a:ext cx="139700" cy="2159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9" y="3598859"/>
            <a:ext cx="177800" cy="2032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028" y="5618996"/>
            <a:ext cx="228600" cy="2286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5365227" y="670127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65227" y="2415929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16200000">
            <a:off x="4898526" y="1305742"/>
            <a:ext cx="944792" cy="285008"/>
            <a:chOff x="2516902" y="2482263"/>
            <a:chExt cx="944792" cy="285008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98" y="2529351"/>
            <a:ext cx="215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874249"/>
            <a:ext cx="266700" cy="2667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2" y="1695687"/>
            <a:ext cx="279400" cy="2667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29" y="459423"/>
            <a:ext cx="228600" cy="2286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063" y="5742326"/>
            <a:ext cx="279400" cy="2667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877116" y="5369284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55" y="5742326"/>
            <a:ext cx="266700" cy="266700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4066491" y="4977258"/>
            <a:ext cx="508000" cy="356490"/>
            <a:chOff x="7032620" y="4496914"/>
            <a:chExt cx="508000" cy="356490"/>
          </a:xfrm>
        </p:grpSpPr>
        <p:sp>
          <p:nvSpPr>
            <p:cNvPr id="6" name="Rectangle 5"/>
            <p:cNvSpPr/>
            <p:nvPr/>
          </p:nvSpPr>
          <p:spPr>
            <a:xfrm>
              <a:off x="7032620" y="4496914"/>
              <a:ext cx="508000" cy="356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620" y="4547960"/>
              <a:ext cx="508000" cy="26670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 flipV="1">
            <a:off x="2453317" y="1083870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 rot="16200000">
            <a:off x="2415554" y="1994925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200000">
            <a:off x="2415448" y="100744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10800000">
            <a:off x="2358313" y="1424495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09" y="918458"/>
            <a:ext cx="114300" cy="2159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09" y="1898818"/>
            <a:ext cx="139700" cy="215900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 rot="16200000">
            <a:off x="829670" y="1362178"/>
            <a:ext cx="944792" cy="285008"/>
            <a:chOff x="2516902" y="2482263"/>
            <a:chExt cx="944792" cy="285008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1880211"/>
            <a:ext cx="279400" cy="2032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4" y="914679"/>
            <a:ext cx="279400" cy="2032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59" y="2606450"/>
            <a:ext cx="292100" cy="2667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09095" y="2258077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17" y="2592021"/>
            <a:ext cx="292100" cy="26670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6609095" y="963046"/>
            <a:ext cx="8849" cy="9228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 rot="16200000">
            <a:off x="6571332" y="1874101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16200000">
            <a:off x="6571226" y="8866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/>
          <p:cNvSpPr/>
          <p:nvPr/>
        </p:nvSpPr>
        <p:spPr>
          <a:xfrm>
            <a:off x="6514091" y="1303671"/>
            <a:ext cx="198712" cy="2332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1739062"/>
            <a:ext cx="1143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27" y="770622"/>
            <a:ext cx="1397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5031323"/>
            <a:ext cx="279400" cy="2032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16" y="4046101"/>
            <a:ext cx="279400" cy="20320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 rot="16200000">
            <a:off x="2926263" y="4518024"/>
            <a:ext cx="944792" cy="285008"/>
            <a:chOff x="2516902" y="2482263"/>
            <a:chExt cx="944792" cy="285008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251690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/>
          <p:nvPr/>
        </p:nvCxnSpPr>
        <p:spPr>
          <a:xfrm flipV="1">
            <a:off x="4284596" y="4408388"/>
            <a:ext cx="401453" cy="204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701" y="4268688"/>
            <a:ext cx="14859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84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494900" y="1500100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176594" y="1105668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176594" y="2851470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4" y="938544"/>
            <a:ext cx="1778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3" y="2958681"/>
            <a:ext cx="228600" cy="2286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>
            <a:off x="1641952" y="1241441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570" y="2242098"/>
            <a:ext cx="2921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038" y="1751598"/>
            <a:ext cx="2794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13" y="1232732"/>
            <a:ext cx="1003300" cy="266700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1494898" y="4660395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76592" y="4265963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176592" y="6011765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" y="4098839"/>
            <a:ext cx="177800" cy="203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61" y="6118976"/>
            <a:ext cx="228600" cy="2286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1641950" y="4401736"/>
            <a:ext cx="1773215" cy="113400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46113" y="4441841"/>
            <a:ext cx="1564057" cy="134386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443913" y="4982470"/>
            <a:ext cx="114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Isotherme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16844" y="4586402"/>
            <a:ext cx="102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Adiabate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2121670" y="4955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98739" y="5272505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599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1778171" y="1538511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78171" y="3284313"/>
            <a:ext cx="2540371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61" y="1371387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40" y="3391524"/>
            <a:ext cx="228600" cy="22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0210" y="14977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3263" y="1497734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4292" y="2833633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17" name="Freeform 16"/>
          <p:cNvSpPr/>
          <p:nvPr/>
        </p:nvSpPr>
        <p:spPr>
          <a:xfrm>
            <a:off x="2620210" y="1978525"/>
            <a:ext cx="1283369" cy="1055163"/>
          </a:xfrm>
          <a:custGeom>
            <a:avLst/>
            <a:gdLst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  <a:gd name="connsiteX0" fmla="*/ 0 w 1163053"/>
              <a:gd name="connsiteY0" fmla="*/ 13369 h 868948"/>
              <a:gd name="connsiteX1" fmla="*/ 1163053 w 1163053"/>
              <a:gd name="connsiteY1" fmla="*/ 0 h 868948"/>
              <a:gd name="connsiteX2" fmla="*/ 1163053 w 1163053"/>
              <a:gd name="connsiteY2" fmla="*/ 868948 h 868948"/>
              <a:gd name="connsiteX3" fmla="*/ 387685 w 1163053"/>
              <a:gd name="connsiteY3" fmla="*/ 681790 h 868948"/>
              <a:gd name="connsiteX4" fmla="*/ 0 w 1163053"/>
              <a:gd name="connsiteY4" fmla="*/ 13369 h 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053" h="868948">
                <a:moveTo>
                  <a:pt x="0" y="13369"/>
                </a:moveTo>
                <a:lnTo>
                  <a:pt x="1163053" y="0"/>
                </a:lnTo>
                <a:lnTo>
                  <a:pt x="1163053" y="868948"/>
                </a:lnTo>
                <a:cubicBezTo>
                  <a:pt x="904597" y="806562"/>
                  <a:pt x="833299" y="917966"/>
                  <a:pt x="387685" y="681790"/>
                </a:cubicBezTo>
                <a:cubicBezTo>
                  <a:pt x="31194" y="352036"/>
                  <a:pt x="129228" y="236176"/>
                  <a:pt x="0" y="13369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63619" y="194117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9517" y="193736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26703" y="2969626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140138" y="2317750"/>
            <a:ext cx="508000" cy="3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963" y="2399324"/>
            <a:ext cx="454994" cy="222854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 rot="18377021">
            <a:off x="2969749" y="2702765"/>
            <a:ext cx="340778" cy="2937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" y="1849855"/>
            <a:ext cx="1104900" cy="203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79" y="3620124"/>
            <a:ext cx="11430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16200000">
            <a:off x="1770494" y="1846582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03579" y="314944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1818105"/>
            <a:ext cx="9017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165684"/>
            <a:ext cx="8890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45" y="2513263"/>
            <a:ext cx="901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60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334" y="1361242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4334" y="3692696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1744" y="2655139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94" y="1641645"/>
            <a:ext cx="317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826" y="3888212"/>
            <a:ext cx="266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2257929"/>
            <a:ext cx="4953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6" y="3260561"/>
            <a:ext cx="469900" cy="29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08" y="2751558"/>
            <a:ext cx="622300" cy="3048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1438104" y="2136611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843168" y="3179181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277976" y="2657814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>
            <a:off x="1761592" y="2720980"/>
            <a:ext cx="449544" cy="398544"/>
          </a:xfrm>
          <a:prstGeom prst="arc">
            <a:avLst>
              <a:gd name="adj1" fmla="val 16200000"/>
              <a:gd name="adj2" fmla="val 13425629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14208" y="1310449"/>
            <a:ext cx="1671053" cy="7803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14208" y="3641903"/>
            <a:ext cx="1671053" cy="7432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51618" y="2604346"/>
            <a:ext cx="596232" cy="5240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1590852"/>
            <a:ext cx="3175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00" y="3837419"/>
            <a:ext cx="266700" cy="2667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3260561"/>
            <a:ext cx="495300" cy="2921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50" y="2311878"/>
            <a:ext cx="469900" cy="292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2" y="2700765"/>
            <a:ext cx="622300" cy="304800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 rot="10800000">
            <a:off x="5707978" y="2085818"/>
            <a:ext cx="1029369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6113042" y="3128388"/>
            <a:ext cx="275390" cy="51852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6547850" y="2607021"/>
            <a:ext cx="748632" cy="52136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4580255" flipH="1">
            <a:off x="6004968" y="2649358"/>
            <a:ext cx="449544" cy="453083"/>
          </a:xfrm>
          <a:prstGeom prst="arc">
            <a:avLst>
              <a:gd name="adj1" fmla="val 16200000"/>
              <a:gd name="adj2" fmla="val 13411251"/>
            </a:avLst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9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69" y="4225067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0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83796" y="2549052"/>
            <a:ext cx="1223459" cy="191038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465995 w 2092407"/>
              <a:gd name="connsiteY10" fmla="*/ 904502 h 1516640"/>
              <a:gd name="connsiteX11" fmla="*/ 237566 w 2092407"/>
              <a:gd name="connsiteY11" fmla="*/ 648683 h 1516640"/>
              <a:gd name="connsiteX12" fmla="*/ 63960 w 2092407"/>
              <a:gd name="connsiteY12" fmla="*/ 255819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465995 w 2092407"/>
              <a:gd name="connsiteY9" fmla="*/ 904502 h 1516640"/>
              <a:gd name="connsiteX10" fmla="*/ 237566 w 2092407"/>
              <a:gd name="connsiteY10" fmla="*/ 648683 h 1516640"/>
              <a:gd name="connsiteX11" fmla="*/ 63960 w 2092407"/>
              <a:gd name="connsiteY11" fmla="*/ 255819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465995 w 2092407"/>
              <a:gd name="connsiteY8" fmla="*/ 904502 h 1516640"/>
              <a:gd name="connsiteX9" fmla="*/ 237566 w 2092407"/>
              <a:gd name="connsiteY9" fmla="*/ 648683 h 1516640"/>
              <a:gd name="connsiteX10" fmla="*/ 63960 w 2092407"/>
              <a:gd name="connsiteY10" fmla="*/ 255819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237566 w 2092407"/>
              <a:gd name="connsiteY8" fmla="*/ 648683 h 1516640"/>
              <a:gd name="connsiteX9" fmla="*/ 63960 w 2092407"/>
              <a:gd name="connsiteY9" fmla="*/ 255819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63960 w 2092407"/>
              <a:gd name="connsiteY8" fmla="*/ 255819 h 1516640"/>
              <a:gd name="connsiteX9" fmla="*/ 0 w 2092407"/>
              <a:gd name="connsiteY9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721835 w 2092407"/>
              <a:gd name="connsiteY7" fmla="*/ 1123775 h 1516640"/>
              <a:gd name="connsiteX8" fmla="*/ 0 w 2092407"/>
              <a:gd name="connsiteY8" fmla="*/ 0 h 1516640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26677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97984 w 2092407"/>
              <a:gd name="connsiteY6" fmla="*/ 1333912 h 1939248"/>
              <a:gd name="connsiteX7" fmla="*/ 13309 w 2092407"/>
              <a:gd name="connsiteY7" fmla="*/ 1939248 h 1939248"/>
              <a:gd name="connsiteX8" fmla="*/ 0 w 2092407"/>
              <a:gd name="connsiteY8" fmla="*/ 0 h 1939248"/>
              <a:gd name="connsiteX0" fmla="*/ 0 w 2092407"/>
              <a:gd name="connsiteY0" fmla="*/ 0 h 1939248"/>
              <a:gd name="connsiteX1" fmla="*/ 402035 w 2092407"/>
              <a:gd name="connsiteY1" fmla="*/ 255819 h 1939248"/>
              <a:gd name="connsiteX2" fmla="*/ 804069 w 2092407"/>
              <a:gd name="connsiteY2" fmla="*/ 484228 h 1939248"/>
              <a:gd name="connsiteX3" fmla="*/ 1114732 w 2092407"/>
              <a:gd name="connsiteY3" fmla="*/ 621274 h 1939248"/>
              <a:gd name="connsiteX4" fmla="*/ 1215241 w 2092407"/>
              <a:gd name="connsiteY4" fmla="*/ 676092 h 1939248"/>
              <a:gd name="connsiteX5" fmla="*/ 2092407 w 2092407"/>
              <a:gd name="connsiteY5" fmla="*/ 1516640 h 1939248"/>
              <a:gd name="connsiteX6" fmla="*/ 13309 w 2092407"/>
              <a:gd name="connsiteY6" fmla="*/ 1939248 h 1939248"/>
              <a:gd name="connsiteX7" fmla="*/ 0 w 2092407"/>
              <a:gd name="connsiteY7" fmla="*/ 0 h 1939248"/>
              <a:gd name="connsiteX0" fmla="*/ 0 w 1223459"/>
              <a:gd name="connsiteY0" fmla="*/ 0 h 1939248"/>
              <a:gd name="connsiteX1" fmla="*/ 402035 w 1223459"/>
              <a:gd name="connsiteY1" fmla="*/ 255819 h 1939248"/>
              <a:gd name="connsiteX2" fmla="*/ 804069 w 1223459"/>
              <a:gd name="connsiteY2" fmla="*/ 484228 h 1939248"/>
              <a:gd name="connsiteX3" fmla="*/ 1114732 w 1223459"/>
              <a:gd name="connsiteY3" fmla="*/ 621274 h 1939248"/>
              <a:gd name="connsiteX4" fmla="*/ 1215241 w 1223459"/>
              <a:gd name="connsiteY4" fmla="*/ 676092 h 1939248"/>
              <a:gd name="connsiteX5" fmla="*/ 1223459 w 1223459"/>
              <a:gd name="connsiteY5" fmla="*/ 1917693 h 1939248"/>
              <a:gd name="connsiteX6" fmla="*/ 13309 w 1223459"/>
              <a:gd name="connsiteY6" fmla="*/ 1939248 h 1939248"/>
              <a:gd name="connsiteX7" fmla="*/ 0 w 1223459"/>
              <a:gd name="connsiteY7" fmla="*/ 0 h 193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3459" h="1939248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cubicBezTo>
                  <a:pt x="1217980" y="1089959"/>
                  <a:pt x="1220720" y="1503826"/>
                  <a:pt x="1223459" y="1917693"/>
                </a:cubicBezTo>
                <a:lnTo>
                  <a:pt x="13309" y="1939248"/>
                </a:lnTo>
                <a:cubicBezTo>
                  <a:pt x="8873" y="1292832"/>
                  <a:pt x="4436" y="646416"/>
                  <a:pt x="0" y="0"/>
                </a:cubicBez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047803"/>
            <a:ext cx="1477373" cy="283163"/>
          </a:xfrm>
          <a:prstGeom prst="rect">
            <a:avLst/>
          </a:prstGeom>
        </p:spPr>
      </p:pic>
      <p:sp>
        <p:nvSpPr>
          <p:cNvPr id="30" name="Down Arrow 29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7400114">
            <a:off x="4157790" y="2602954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97" y="3623681"/>
            <a:ext cx="635000" cy="2667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19" y="4692655"/>
            <a:ext cx="3556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2" y="4661891"/>
            <a:ext cx="3429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2244713"/>
            <a:ext cx="3429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8" y="3053263"/>
            <a:ext cx="355600" cy="203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6200000">
            <a:off x="1700600" y="2639994"/>
            <a:ext cx="811112" cy="285008"/>
            <a:chOff x="2650582" y="2482263"/>
            <a:chExt cx="811112" cy="28500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650582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461694" y="2482263"/>
              <a:ext cx="0" cy="285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685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983796" y="2549052"/>
            <a:ext cx="2092407" cy="1516640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92407" h="1516640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352298" y="950184"/>
                </a:lnTo>
                <a:lnTo>
                  <a:pt x="1617275" y="1224276"/>
                </a:lnTo>
                <a:lnTo>
                  <a:pt x="2092407" y="1516640"/>
                </a:lnTo>
                <a:lnTo>
                  <a:pt x="1397984" y="1333912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465995" y="904502"/>
                </a:lnTo>
                <a:lnTo>
                  <a:pt x="237566" y="648683"/>
                </a:lnTo>
                <a:lnTo>
                  <a:pt x="63960" y="255819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00615" y="3206823"/>
            <a:ext cx="1044486" cy="909052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84088" y="2538402"/>
            <a:ext cx="742360" cy="1122947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89" y="319151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59497" y="3715765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23758" y="3665582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34449" y="4033539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62386" y="360152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2526699">
            <a:off x="4912194" y="3875016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2600000">
            <a:off x="4502907" y="2247566"/>
            <a:ext cx="768979" cy="690222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9130119">
            <a:off x="4034982" y="2875130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40" y="4082316"/>
            <a:ext cx="1398436" cy="26364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3" y="1970228"/>
            <a:ext cx="1261522" cy="245890"/>
          </a:xfrm>
          <a:prstGeom prst="rect">
            <a:avLst/>
          </a:prstGeom>
        </p:spPr>
      </p:pic>
      <p:sp>
        <p:nvSpPr>
          <p:cNvPr id="39" name="Isosceles Triangle 38"/>
          <p:cNvSpPr/>
          <p:nvPr/>
        </p:nvSpPr>
        <p:spPr>
          <a:xfrm rot="6490334">
            <a:off x="5462736" y="3793035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7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 flipV="1">
            <a:off x="3983796" y="2537691"/>
            <a:ext cx="13805" cy="82389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3983796" y="2549051"/>
            <a:ext cx="1243903" cy="1297665"/>
          </a:xfrm>
          <a:custGeom>
            <a:avLst/>
            <a:gdLst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63960 w 2092407"/>
              <a:gd name="connsiteY13" fmla="*/ 255819 h 1516640"/>
              <a:gd name="connsiteX14" fmla="*/ 0 w 2092407"/>
              <a:gd name="connsiteY14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237566 w 2092407"/>
              <a:gd name="connsiteY12" fmla="*/ 648683 h 1516640"/>
              <a:gd name="connsiteX13" fmla="*/ 0 w 2092407"/>
              <a:gd name="connsiteY13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465995 w 2092407"/>
              <a:gd name="connsiteY11" fmla="*/ 904502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352298 w 2092407"/>
              <a:gd name="connsiteY5" fmla="*/ 950184 h 1516640"/>
              <a:gd name="connsiteX6" fmla="*/ 1617275 w 2092407"/>
              <a:gd name="connsiteY6" fmla="*/ 1224276 h 1516640"/>
              <a:gd name="connsiteX7" fmla="*/ 2092407 w 2092407"/>
              <a:gd name="connsiteY7" fmla="*/ 1516640 h 1516640"/>
              <a:gd name="connsiteX8" fmla="*/ 1397984 w 2092407"/>
              <a:gd name="connsiteY8" fmla="*/ 1333912 h 1516640"/>
              <a:gd name="connsiteX9" fmla="*/ 849755 w 2092407"/>
              <a:gd name="connsiteY9" fmla="*/ 1160321 h 1516640"/>
              <a:gd name="connsiteX10" fmla="*/ 721835 w 2092407"/>
              <a:gd name="connsiteY10" fmla="*/ 1123775 h 1516640"/>
              <a:gd name="connsiteX11" fmla="*/ 17108 w 2092407"/>
              <a:gd name="connsiteY11" fmla="*/ 784066 h 1516640"/>
              <a:gd name="connsiteX12" fmla="*/ 0 w 2092407"/>
              <a:gd name="connsiteY12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1617275 w 2092407"/>
              <a:gd name="connsiteY5" fmla="*/ 1224276 h 1516640"/>
              <a:gd name="connsiteX6" fmla="*/ 2092407 w 2092407"/>
              <a:gd name="connsiteY6" fmla="*/ 1516640 h 1516640"/>
              <a:gd name="connsiteX7" fmla="*/ 1397984 w 2092407"/>
              <a:gd name="connsiteY7" fmla="*/ 1333912 h 1516640"/>
              <a:gd name="connsiteX8" fmla="*/ 849755 w 2092407"/>
              <a:gd name="connsiteY8" fmla="*/ 1160321 h 1516640"/>
              <a:gd name="connsiteX9" fmla="*/ 721835 w 2092407"/>
              <a:gd name="connsiteY9" fmla="*/ 1123775 h 1516640"/>
              <a:gd name="connsiteX10" fmla="*/ 17108 w 2092407"/>
              <a:gd name="connsiteY10" fmla="*/ 784066 h 1516640"/>
              <a:gd name="connsiteX11" fmla="*/ 0 w 2092407"/>
              <a:gd name="connsiteY11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1397984 w 2092407"/>
              <a:gd name="connsiteY6" fmla="*/ 1333912 h 1516640"/>
              <a:gd name="connsiteX7" fmla="*/ 849755 w 2092407"/>
              <a:gd name="connsiteY7" fmla="*/ 1160321 h 1516640"/>
              <a:gd name="connsiteX8" fmla="*/ 721835 w 2092407"/>
              <a:gd name="connsiteY8" fmla="*/ 1123775 h 1516640"/>
              <a:gd name="connsiteX9" fmla="*/ 17108 w 2092407"/>
              <a:gd name="connsiteY9" fmla="*/ 784066 h 1516640"/>
              <a:gd name="connsiteX10" fmla="*/ 0 w 2092407"/>
              <a:gd name="connsiteY10" fmla="*/ 0 h 1516640"/>
              <a:gd name="connsiteX0" fmla="*/ 0 w 2092407"/>
              <a:gd name="connsiteY0" fmla="*/ 0 h 1516640"/>
              <a:gd name="connsiteX1" fmla="*/ 402035 w 2092407"/>
              <a:gd name="connsiteY1" fmla="*/ 255819 h 1516640"/>
              <a:gd name="connsiteX2" fmla="*/ 804069 w 2092407"/>
              <a:gd name="connsiteY2" fmla="*/ 484228 h 1516640"/>
              <a:gd name="connsiteX3" fmla="*/ 1114732 w 2092407"/>
              <a:gd name="connsiteY3" fmla="*/ 621274 h 1516640"/>
              <a:gd name="connsiteX4" fmla="*/ 1215241 w 2092407"/>
              <a:gd name="connsiteY4" fmla="*/ 676092 h 1516640"/>
              <a:gd name="connsiteX5" fmla="*/ 2092407 w 2092407"/>
              <a:gd name="connsiteY5" fmla="*/ 1516640 h 1516640"/>
              <a:gd name="connsiteX6" fmla="*/ 849755 w 2092407"/>
              <a:gd name="connsiteY6" fmla="*/ 1160321 h 1516640"/>
              <a:gd name="connsiteX7" fmla="*/ 721835 w 2092407"/>
              <a:gd name="connsiteY7" fmla="*/ 1123775 h 1516640"/>
              <a:gd name="connsiteX8" fmla="*/ 17108 w 2092407"/>
              <a:gd name="connsiteY8" fmla="*/ 784066 h 1516640"/>
              <a:gd name="connsiteX9" fmla="*/ 0 w 2092407"/>
              <a:gd name="connsiteY9" fmla="*/ 0 h 1516640"/>
              <a:gd name="connsiteX0" fmla="*/ 0 w 1243903"/>
              <a:gd name="connsiteY0" fmla="*/ 0 h 1297665"/>
              <a:gd name="connsiteX1" fmla="*/ 402035 w 1243903"/>
              <a:gd name="connsiteY1" fmla="*/ 255819 h 1297665"/>
              <a:gd name="connsiteX2" fmla="*/ 804069 w 1243903"/>
              <a:gd name="connsiteY2" fmla="*/ 484228 h 1297665"/>
              <a:gd name="connsiteX3" fmla="*/ 1114732 w 1243903"/>
              <a:gd name="connsiteY3" fmla="*/ 621274 h 1297665"/>
              <a:gd name="connsiteX4" fmla="*/ 1215241 w 1243903"/>
              <a:gd name="connsiteY4" fmla="*/ 676092 h 1297665"/>
              <a:gd name="connsiteX5" fmla="*/ 1243903 w 1243903"/>
              <a:gd name="connsiteY5" fmla="*/ 1297665 h 1297665"/>
              <a:gd name="connsiteX6" fmla="*/ 849755 w 1243903"/>
              <a:gd name="connsiteY6" fmla="*/ 1160321 h 1297665"/>
              <a:gd name="connsiteX7" fmla="*/ 721835 w 1243903"/>
              <a:gd name="connsiteY7" fmla="*/ 1123775 h 1297665"/>
              <a:gd name="connsiteX8" fmla="*/ 17108 w 1243903"/>
              <a:gd name="connsiteY8" fmla="*/ 784066 h 1297665"/>
              <a:gd name="connsiteX9" fmla="*/ 0 w 1243903"/>
              <a:gd name="connsiteY9" fmla="*/ 0 h 12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3903" h="1297665">
                <a:moveTo>
                  <a:pt x="0" y="0"/>
                </a:moveTo>
                <a:lnTo>
                  <a:pt x="402035" y="255819"/>
                </a:lnTo>
                <a:lnTo>
                  <a:pt x="804069" y="484228"/>
                </a:lnTo>
                <a:lnTo>
                  <a:pt x="1114732" y="621274"/>
                </a:lnTo>
                <a:lnTo>
                  <a:pt x="1215241" y="676092"/>
                </a:lnTo>
                <a:lnTo>
                  <a:pt x="1243903" y="1297665"/>
                </a:lnTo>
                <a:lnTo>
                  <a:pt x="849755" y="1160321"/>
                </a:lnTo>
                <a:lnTo>
                  <a:pt x="721835" y="1123775"/>
                </a:lnTo>
                <a:lnTo>
                  <a:pt x="17108" y="784066"/>
                </a:lnTo>
                <a:lnTo>
                  <a:pt x="0" y="0"/>
                </a:lnTo>
                <a:close/>
              </a:path>
            </a:pathLst>
          </a:custGeom>
          <a:solidFill>
            <a:srgbClr val="DADAD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566641"/>
            <a:ext cx="228600" cy="228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34851" y="1392243"/>
            <a:ext cx="3489237" cy="2231438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702222" y="2068600"/>
            <a:ext cx="3741653" cy="2087380"/>
          </a:xfrm>
          <a:custGeom>
            <a:avLst/>
            <a:gdLst>
              <a:gd name="connsiteX0" fmla="*/ 0 w 2272632"/>
              <a:gd name="connsiteY0" fmla="*/ 0 h 1296737"/>
              <a:gd name="connsiteX1" fmla="*/ 467895 w 2272632"/>
              <a:gd name="connsiteY1" fmla="*/ 548105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  <a:gd name="connsiteX0" fmla="*/ 0 w 2272632"/>
              <a:gd name="connsiteY0" fmla="*/ 0 h 1296737"/>
              <a:gd name="connsiteX1" fmla="*/ 935789 w 2272632"/>
              <a:gd name="connsiteY1" fmla="*/ 855579 h 1296737"/>
              <a:gd name="connsiteX2" fmla="*/ 2272632 w 2272632"/>
              <a:gd name="connsiteY2" fmla="*/ 1296737 h 129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2632" h="1296737">
                <a:moveTo>
                  <a:pt x="0" y="0"/>
                </a:moveTo>
                <a:cubicBezTo>
                  <a:pt x="44561" y="165991"/>
                  <a:pt x="329754" y="545877"/>
                  <a:pt x="935789" y="855579"/>
                </a:cubicBezTo>
                <a:cubicBezTo>
                  <a:pt x="1541824" y="1165281"/>
                  <a:pt x="2272632" y="1296737"/>
                  <a:pt x="2272632" y="1296737"/>
                </a:cubicBezTo>
              </a:path>
            </a:pathLst>
          </a:cu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24" y="3130587"/>
            <a:ext cx="622300" cy="304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15015" y="2047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38526" y="2818815"/>
            <a:ext cx="32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6401" y="3850211"/>
            <a:ext cx="321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0686" y="3321734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361209" y="3966001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39" y="3813569"/>
            <a:ext cx="2667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439" y="3188384"/>
            <a:ext cx="317500" cy="2667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6050674" y="3321734"/>
            <a:ext cx="521368" cy="164371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915917" y="2484990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40867" y="31548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40566" y="3762463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32931" y="3257672"/>
            <a:ext cx="128124" cy="128124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6" y="2141610"/>
            <a:ext cx="1003300" cy="2667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58" y="2131835"/>
            <a:ext cx="1038945" cy="199131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13" y="4130829"/>
            <a:ext cx="979891" cy="189391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274229" y="3710948"/>
            <a:ext cx="457345" cy="410505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502902" y="2447913"/>
            <a:ext cx="621602" cy="557939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7400114">
            <a:off x="4425150" y="2750002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5204628" y="3231990"/>
            <a:ext cx="10773" cy="6430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 rot="16034908">
            <a:off x="5316094" y="3447680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6034908">
            <a:off x="3487858" y="2639505"/>
            <a:ext cx="365655" cy="328206"/>
          </a:xfrm>
          <a:prstGeom prst="downArrow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986798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11324" y="4316928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62" y="4657259"/>
            <a:ext cx="897122" cy="21168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64" y="4663227"/>
            <a:ext cx="881624" cy="20571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2" y="3685636"/>
            <a:ext cx="891630" cy="188905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96" y="2408425"/>
            <a:ext cx="735019" cy="153129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 rot="17696260">
            <a:off x="4541925" y="3493326"/>
            <a:ext cx="170189" cy="261443"/>
          </a:xfrm>
          <a:prstGeom prst="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5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44786" y="3180406"/>
            <a:ext cx="30881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037221" y="3596105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9071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3726" y="3954379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37221" y="4320674"/>
            <a:ext cx="267369" cy="2673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175471" y="3180406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61" y="3301666"/>
            <a:ext cx="1905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231616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53970" y="3771395"/>
            <a:ext cx="384069" cy="33923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0"/>
          </p:cNvCxnSpPr>
          <p:nvPr/>
        </p:nvCxnSpPr>
        <p:spPr>
          <a:xfrm flipH="1">
            <a:off x="5170906" y="3792235"/>
            <a:ext cx="2843" cy="52843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30" y="3495174"/>
            <a:ext cx="1104900" cy="368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84659" y="2693940"/>
            <a:ext cx="194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der </a:t>
            </a:r>
            <a:r>
              <a:rPr lang="en-US" dirty="0" err="1"/>
              <a:t>Gefäßwand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28356" y="3516117"/>
            <a:ext cx="0" cy="510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 rot="2395513">
            <a:off x="2172422" y="4021855"/>
            <a:ext cx="1160379" cy="1045817"/>
            <a:chOff x="2233904" y="5549596"/>
            <a:chExt cx="1160379" cy="1045817"/>
          </a:xfrm>
        </p:grpSpPr>
        <p:sp>
          <p:nvSpPr>
            <p:cNvPr id="27" name="Oval 26"/>
            <p:cNvSpPr/>
            <p:nvPr/>
          </p:nvSpPr>
          <p:spPr>
            <a:xfrm>
              <a:off x="2680409" y="5549596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23390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26914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80409" y="6328044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680409" y="5938658"/>
              <a:ext cx="267369" cy="26736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782813" y="4567164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43127" y="4246797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66027" y="4309673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66917" y="4594645"/>
            <a:ext cx="248003" cy="21905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78190" y="3700429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</a:t>
            </a:r>
            <a:r>
              <a:rPr lang="en-US" dirty="0"/>
              <a:t> Gas</a:t>
            </a:r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28" y="4299335"/>
            <a:ext cx="1104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6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65" t="20131" r="15607" b="11625"/>
          <a:stretch/>
        </p:blipFill>
        <p:spPr>
          <a:xfrm>
            <a:off x="1062974" y="1035431"/>
            <a:ext cx="5370096" cy="46801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8680" y="483200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5138015" y="4158068"/>
            <a:ext cx="1849853" cy="5798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400000">
            <a:off x="2612821" y="2914095"/>
            <a:ext cx="494825" cy="7231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4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079500"/>
            <a:ext cx="5384800" cy="4699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45" y="5775492"/>
            <a:ext cx="368300" cy="266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69" y="1462506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314" y="3221790"/>
            <a:ext cx="2159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41317" y="3543634"/>
            <a:ext cx="933897" cy="145743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73624" y="4098399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2764" y="4187014"/>
            <a:ext cx="35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3" name="Oval 12"/>
          <p:cNvSpPr/>
          <p:nvPr/>
        </p:nvSpPr>
        <p:spPr>
          <a:xfrm>
            <a:off x="4599533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73857" y="441784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64308" y="5137140"/>
            <a:ext cx="17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Maxwell-</a:t>
            </a:r>
            <a:r>
              <a:rPr lang="en-US" dirty="0" err="1"/>
              <a:t>Gerade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616637" y="4595990"/>
            <a:ext cx="54246" cy="156017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60801" y="6065405"/>
            <a:ext cx="147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Kondensation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4835" y="6065405"/>
            <a:ext cx="265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Vollständige</a:t>
            </a:r>
            <a:r>
              <a:rPr lang="en-US" dirty="0"/>
              <a:t> </a:t>
            </a:r>
            <a:r>
              <a:rPr lang="en-US" dirty="0" err="1"/>
              <a:t>Verflüssigung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4" idx="2"/>
          </p:cNvCxnSpPr>
          <p:nvPr/>
        </p:nvCxnSpPr>
        <p:spPr>
          <a:xfrm flipV="1">
            <a:off x="2123322" y="4482016"/>
            <a:ext cx="550535" cy="143521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5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099312" y="2580106"/>
            <a:ext cx="1710688" cy="18849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195053" y="2580106"/>
            <a:ext cx="1376947" cy="1884947"/>
          </a:xfrm>
          <a:custGeom>
            <a:avLst/>
            <a:gdLst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  <a:gd name="connsiteX0" fmla="*/ 614947 w 1376947"/>
              <a:gd name="connsiteY0" fmla="*/ 26737 h 1884947"/>
              <a:gd name="connsiteX1" fmla="*/ 334210 w 1376947"/>
              <a:gd name="connsiteY1" fmla="*/ 294105 h 1884947"/>
              <a:gd name="connsiteX2" fmla="*/ 40105 w 1376947"/>
              <a:gd name="connsiteY2" fmla="*/ 868947 h 1884947"/>
              <a:gd name="connsiteX3" fmla="*/ 0 w 1376947"/>
              <a:gd name="connsiteY3" fmla="*/ 1871579 h 1884947"/>
              <a:gd name="connsiteX4" fmla="*/ 1376947 w 1376947"/>
              <a:gd name="connsiteY4" fmla="*/ 1884947 h 1884947"/>
              <a:gd name="connsiteX5" fmla="*/ 1323473 w 1376947"/>
              <a:gd name="connsiteY5" fmla="*/ 868947 h 1884947"/>
              <a:gd name="connsiteX6" fmla="*/ 1002631 w 1376947"/>
              <a:gd name="connsiteY6" fmla="*/ 294105 h 1884947"/>
              <a:gd name="connsiteX7" fmla="*/ 681789 w 1376947"/>
              <a:gd name="connsiteY7" fmla="*/ 0 h 1884947"/>
              <a:gd name="connsiteX8" fmla="*/ 614947 w 1376947"/>
              <a:gd name="connsiteY8" fmla="*/ 26737 h 188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6947" h="1884947">
                <a:moveTo>
                  <a:pt x="614947" y="26737"/>
                </a:moveTo>
                <a:cubicBezTo>
                  <a:pt x="557017" y="75754"/>
                  <a:pt x="430017" y="153737"/>
                  <a:pt x="334210" y="294105"/>
                </a:cubicBezTo>
                <a:cubicBezTo>
                  <a:pt x="238403" y="434473"/>
                  <a:pt x="95807" y="606035"/>
                  <a:pt x="40105" y="868947"/>
                </a:cubicBezTo>
                <a:lnTo>
                  <a:pt x="0" y="1871579"/>
                </a:lnTo>
                <a:lnTo>
                  <a:pt x="1376947" y="1884947"/>
                </a:lnTo>
                <a:lnTo>
                  <a:pt x="1323473" y="868947"/>
                </a:lnTo>
                <a:cubicBezTo>
                  <a:pt x="1261087" y="603807"/>
                  <a:pt x="1109578" y="438930"/>
                  <a:pt x="1002631" y="294105"/>
                </a:cubicBezTo>
                <a:cubicBezTo>
                  <a:pt x="895684" y="149281"/>
                  <a:pt x="746403" y="44561"/>
                  <a:pt x="681789" y="0"/>
                </a:cubicBezTo>
                <a:lnTo>
                  <a:pt x="614947" y="267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95" y="4665913"/>
            <a:ext cx="368300" cy="266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582737" y="1082842"/>
            <a:ext cx="2834105" cy="1724526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4105" h="1724526">
                <a:moveTo>
                  <a:pt x="0" y="0"/>
                </a:moveTo>
                <a:cubicBezTo>
                  <a:pt x="251772" y="431131"/>
                  <a:pt x="503544" y="862263"/>
                  <a:pt x="975895" y="1149684"/>
                </a:cubicBezTo>
                <a:cubicBezTo>
                  <a:pt x="1448246" y="1437105"/>
                  <a:pt x="2834105" y="1724526"/>
                  <a:pt x="2834105" y="172452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80085" y="1458233"/>
            <a:ext cx="3208420" cy="1911684"/>
          </a:xfrm>
          <a:custGeom>
            <a:avLst/>
            <a:gdLst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2834105 w 2834105"/>
              <a:gd name="connsiteY2" fmla="*/ 1724526 h 1724526"/>
              <a:gd name="connsiteX0" fmla="*/ 0 w 2834105"/>
              <a:gd name="connsiteY0" fmla="*/ 0 h 1724526"/>
              <a:gd name="connsiteX1" fmla="*/ 975895 w 2834105"/>
              <a:gd name="connsiteY1" fmla="*/ 1149684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39495 w 2834105"/>
              <a:gd name="connsiteY2" fmla="*/ 1482819 h 1724526"/>
              <a:gd name="connsiteX3" fmla="*/ 2834105 w 2834105"/>
              <a:gd name="connsiteY3" fmla="*/ 1724526 h 1724526"/>
              <a:gd name="connsiteX0" fmla="*/ 0 w 2834105"/>
              <a:gd name="connsiteY0" fmla="*/ 0 h 1724526"/>
              <a:gd name="connsiteX1" fmla="*/ 735264 w 2834105"/>
              <a:gd name="connsiteY1" fmla="*/ 1203157 h 1724526"/>
              <a:gd name="connsiteX2" fmla="*/ 1866232 w 2834105"/>
              <a:gd name="connsiteY2" fmla="*/ 1643240 h 1724526"/>
              <a:gd name="connsiteX3" fmla="*/ 2834105 w 2834105"/>
              <a:gd name="connsiteY3" fmla="*/ 1724526 h 1724526"/>
              <a:gd name="connsiteX0" fmla="*/ 0 w 3195052"/>
              <a:gd name="connsiteY0" fmla="*/ 0 h 1978526"/>
              <a:gd name="connsiteX1" fmla="*/ 735264 w 3195052"/>
              <a:gd name="connsiteY1" fmla="*/ 120315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866232 w 3195052"/>
              <a:gd name="connsiteY2" fmla="*/ 1643240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3195052 w 3195052"/>
              <a:gd name="connsiteY2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46441 w 3195052"/>
              <a:gd name="connsiteY2" fmla="*/ 1549661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19704 w 3195052"/>
              <a:gd name="connsiteY2" fmla="*/ 166997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2267283 w 3195052"/>
              <a:gd name="connsiteY2" fmla="*/ 1750187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195052"/>
              <a:gd name="connsiteY0" fmla="*/ 0 h 1978526"/>
              <a:gd name="connsiteX1" fmla="*/ 721895 w 3195052"/>
              <a:gd name="connsiteY1" fmla="*/ 1122947 h 1978526"/>
              <a:gd name="connsiteX2" fmla="*/ 1999915 w 3195052"/>
              <a:gd name="connsiteY2" fmla="*/ 1656608 h 1978526"/>
              <a:gd name="connsiteX3" fmla="*/ 3195052 w 3195052"/>
              <a:gd name="connsiteY3" fmla="*/ 1978526 h 1978526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  <a:gd name="connsiteX0" fmla="*/ 0 w 3208420"/>
              <a:gd name="connsiteY0" fmla="*/ 0 h 1911684"/>
              <a:gd name="connsiteX1" fmla="*/ 721895 w 3208420"/>
              <a:gd name="connsiteY1" fmla="*/ 1122947 h 1911684"/>
              <a:gd name="connsiteX2" fmla="*/ 1999915 w 3208420"/>
              <a:gd name="connsiteY2" fmla="*/ 1656608 h 1911684"/>
              <a:gd name="connsiteX3" fmla="*/ 3208420 w 3208420"/>
              <a:gd name="connsiteY3" fmla="*/ 1911684 h 191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0" h="1911684">
                <a:moveTo>
                  <a:pt x="0" y="0"/>
                </a:moveTo>
                <a:cubicBezTo>
                  <a:pt x="251772" y="431131"/>
                  <a:pt x="281629" y="1127583"/>
                  <a:pt x="721895" y="1122947"/>
                </a:cubicBezTo>
                <a:cubicBezTo>
                  <a:pt x="1162161" y="1118311"/>
                  <a:pt x="1587722" y="1514011"/>
                  <a:pt x="1999915" y="1656608"/>
                </a:cubicBezTo>
                <a:cubicBezTo>
                  <a:pt x="2402750" y="1741633"/>
                  <a:pt x="2792216" y="1893501"/>
                  <a:pt x="3208420" y="191168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753895" y="1403684"/>
            <a:ext cx="614947" cy="176463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80106" y="2107662"/>
            <a:ext cx="614947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73158" y="2737053"/>
            <a:ext cx="721895" cy="1399412"/>
          </a:xfrm>
          <a:custGeom>
            <a:avLst/>
            <a:gdLst>
              <a:gd name="connsiteX0" fmla="*/ 0 w 614947"/>
              <a:gd name="connsiteY0" fmla="*/ 0 h 1764632"/>
              <a:gd name="connsiteX1" fmla="*/ 133684 w 614947"/>
              <a:gd name="connsiteY1" fmla="*/ 882316 h 1764632"/>
              <a:gd name="connsiteX2" fmla="*/ 614947 w 614947"/>
              <a:gd name="connsiteY2" fmla="*/ 1764632 h 176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947" h="1764632">
                <a:moveTo>
                  <a:pt x="0" y="0"/>
                </a:moveTo>
                <a:cubicBezTo>
                  <a:pt x="15596" y="294105"/>
                  <a:pt x="31193" y="588211"/>
                  <a:pt x="133684" y="882316"/>
                </a:cubicBezTo>
                <a:cubicBezTo>
                  <a:pt x="236175" y="1176421"/>
                  <a:pt x="614947" y="1764632"/>
                  <a:pt x="614947" y="176463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68842" y="3168316"/>
            <a:ext cx="10293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5053" y="3507074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95053" y="4136465"/>
            <a:ext cx="13769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4371474" y="3168317"/>
            <a:ext cx="2058737" cy="521368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23874" y="3521518"/>
            <a:ext cx="2058737" cy="448903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523874" y="4110063"/>
            <a:ext cx="2400968" cy="194569"/>
          </a:xfrm>
          <a:custGeom>
            <a:avLst/>
            <a:gdLst>
              <a:gd name="connsiteX0" fmla="*/ 0 w 2058737"/>
              <a:gd name="connsiteY0" fmla="*/ 0 h 614947"/>
              <a:gd name="connsiteX1" fmla="*/ 508000 w 2058737"/>
              <a:gd name="connsiteY1" fmla="*/ 227263 h 614947"/>
              <a:gd name="connsiteX2" fmla="*/ 2058737 w 2058737"/>
              <a:gd name="connsiteY2" fmla="*/ 614947 h 614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8737" h="614947">
                <a:moveTo>
                  <a:pt x="0" y="0"/>
                </a:moveTo>
                <a:cubicBezTo>
                  <a:pt x="82438" y="62386"/>
                  <a:pt x="164877" y="124772"/>
                  <a:pt x="508000" y="227263"/>
                </a:cubicBezTo>
                <a:cubicBezTo>
                  <a:pt x="851123" y="329754"/>
                  <a:pt x="2058737" y="614947"/>
                  <a:pt x="2058737" y="61494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579" y="2968124"/>
            <a:ext cx="50800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8900000">
            <a:off x="2140328" y="333685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Flüssigkeit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75261" y="352151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Verflüssi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gungsgebiet</a:t>
            </a:r>
            <a:endParaRPr lang="en-US" dirty="0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2" y="2464468"/>
            <a:ext cx="7747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263" y="4593055"/>
            <a:ext cx="7874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976438" y="4314065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810000" y="2515937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735873" y="209148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Kritischer</a:t>
            </a:r>
            <a:r>
              <a:rPr lang="en-US" dirty="0"/>
              <a:t> </a:t>
            </a:r>
            <a:r>
              <a:rPr lang="en-US" dirty="0" err="1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08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2099312" y="960928"/>
            <a:ext cx="0" cy="3498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02" y="960928"/>
            <a:ext cx="177800" cy="203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099312" y="4459432"/>
            <a:ext cx="471888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94" y="4660900"/>
            <a:ext cx="215900" cy="2159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518771" y="2970275"/>
            <a:ext cx="1463901" cy="1076187"/>
          </a:xfrm>
          <a:custGeom>
            <a:avLst/>
            <a:gdLst>
              <a:gd name="connsiteX0" fmla="*/ 0 w 1463901"/>
              <a:gd name="connsiteY0" fmla="*/ 1076187 h 1076187"/>
              <a:gd name="connsiteX1" fmla="*/ 796534 w 1463901"/>
              <a:gd name="connsiteY1" fmla="*/ 559618 h 1076187"/>
              <a:gd name="connsiteX2" fmla="*/ 1463901 w 1463901"/>
              <a:gd name="connsiteY2" fmla="*/ 0 h 107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3901" h="1076187">
                <a:moveTo>
                  <a:pt x="0" y="1076187"/>
                </a:moveTo>
                <a:cubicBezTo>
                  <a:pt x="276275" y="907584"/>
                  <a:pt x="552551" y="738982"/>
                  <a:pt x="796534" y="559618"/>
                </a:cubicBezTo>
                <a:cubicBezTo>
                  <a:pt x="1040517" y="380254"/>
                  <a:pt x="1463901" y="0"/>
                  <a:pt x="1463901" y="0"/>
                </a:cubicBezTo>
              </a:path>
            </a:pathLst>
          </a:cu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85607" y="29365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949777" y="2298399"/>
            <a:ext cx="2207184" cy="702356"/>
          </a:xfrm>
          <a:custGeom>
            <a:avLst/>
            <a:gdLst>
              <a:gd name="connsiteX0" fmla="*/ 0 w 2884747"/>
              <a:gd name="connsiteY0" fmla="*/ 1183806 h 1183806"/>
              <a:gd name="connsiteX1" fmla="*/ 1657653 w 2884747"/>
              <a:gd name="connsiteY1" fmla="*/ 860950 h 1183806"/>
              <a:gd name="connsiteX2" fmla="*/ 2884747 w 2884747"/>
              <a:gd name="connsiteY2" fmla="*/ 0 h 1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747" h="1183806">
                <a:moveTo>
                  <a:pt x="0" y="1183806"/>
                </a:moveTo>
                <a:cubicBezTo>
                  <a:pt x="588431" y="1121028"/>
                  <a:pt x="1176862" y="1058251"/>
                  <a:pt x="1657653" y="860950"/>
                </a:cubicBezTo>
                <a:cubicBezTo>
                  <a:pt x="2138444" y="663649"/>
                  <a:pt x="2884747" y="0"/>
                  <a:pt x="2884747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39616" y="1343427"/>
            <a:ext cx="1140982" cy="1657328"/>
          </a:xfrm>
          <a:custGeom>
            <a:avLst/>
            <a:gdLst>
              <a:gd name="connsiteX0" fmla="*/ 0 w 1140982"/>
              <a:gd name="connsiteY0" fmla="*/ 1657328 h 1657328"/>
              <a:gd name="connsiteX1" fmla="*/ 775007 w 1140982"/>
              <a:gd name="connsiteY1" fmla="*/ 882473 h 1657328"/>
              <a:gd name="connsiteX2" fmla="*/ 1140982 w 1140982"/>
              <a:gd name="connsiteY2" fmla="*/ 0 h 165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0982" h="1657328">
                <a:moveTo>
                  <a:pt x="0" y="1657328"/>
                </a:moveTo>
                <a:cubicBezTo>
                  <a:pt x="292421" y="1408011"/>
                  <a:pt x="584843" y="1158694"/>
                  <a:pt x="775007" y="882473"/>
                </a:cubicBezTo>
                <a:cubicBezTo>
                  <a:pt x="965171" y="606252"/>
                  <a:pt x="1140982" y="0"/>
                  <a:pt x="1140982" y="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36529" y="1929067"/>
            <a:ext cx="546018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1528" y="2970275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gasförmig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80598" y="1929067"/>
            <a:ext cx="78739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flüssig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283078" y="2290255"/>
            <a:ext cx="140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Dampfdruck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kurve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90520" y="1415469"/>
            <a:ext cx="147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Schmelzkurve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982672" y="3064923"/>
            <a:ext cx="558799" cy="56896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23459" y="3420523"/>
            <a:ext cx="234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Tripelpunkt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Koexistenz</a:t>
            </a:r>
            <a:r>
              <a:rPr lang="en-US" dirty="0"/>
              <a:t> von Gas, </a:t>
            </a:r>
            <a:br>
              <a:rPr lang="en-US" dirty="0"/>
            </a:br>
            <a:r>
              <a:rPr lang="en-US" dirty="0" err="1"/>
              <a:t>Flüssigkeit</a:t>
            </a:r>
            <a:r>
              <a:rPr lang="en-US" dirty="0"/>
              <a:t>, </a:t>
            </a:r>
            <a:r>
              <a:rPr lang="en-US" dirty="0" err="1"/>
              <a:t>Festkörper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268898" y="3151925"/>
            <a:ext cx="0" cy="839883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18789" y="3991808"/>
            <a:ext cx="113364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/>
              <a:t>gasförmig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46629" y="2782593"/>
            <a:ext cx="13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Sublimation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21112" y="2383670"/>
            <a:ext cx="248432" cy="235981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1"/>
          </p:cNvCxnSpPr>
          <p:nvPr/>
        </p:nvCxnSpPr>
        <p:spPr>
          <a:xfrm flipH="1" flipV="1">
            <a:off x="5042088" y="1415470"/>
            <a:ext cx="248432" cy="184665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092792" y="2226086"/>
            <a:ext cx="128337" cy="12833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227822" y="18961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Kritischer</a:t>
            </a:r>
            <a:r>
              <a:rPr lang="en-US" dirty="0"/>
              <a:t> </a:t>
            </a:r>
            <a:r>
              <a:rPr lang="en-US" dirty="0" err="1"/>
              <a:t>Punkt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763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409700"/>
            <a:ext cx="6134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4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74676</TotalTime>
  <Words>108</Words>
  <Application>Microsoft Macintosh PowerPoint</Application>
  <PresentationFormat>On-screen Show (4:3)</PresentationFormat>
  <Paragraphs>75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Claus-Dieter Ohl</cp:lastModifiedBy>
  <cp:revision>159</cp:revision>
  <dcterms:created xsi:type="dcterms:W3CDTF">2018-10-03T20:23:12Z</dcterms:created>
  <dcterms:modified xsi:type="dcterms:W3CDTF">2024-12-09T17:32:26Z</dcterms:modified>
</cp:coreProperties>
</file>